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73" r:id="rId2"/>
    <p:sldId id="286" r:id="rId3"/>
    <p:sldId id="285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7" r:id="rId15"/>
    <p:sldId id="28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36" y="8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1004AA5-1C0C-1A75-1818-86A755C9C599}"/>
              </a:ext>
            </a:extLst>
          </p:cNvPr>
          <p:cNvSpPr txBox="1"/>
          <p:nvPr/>
        </p:nvSpPr>
        <p:spPr>
          <a:xfrm>
            <a:off x="1063952" y="2146774"/>
            <a:ext cx="70160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sym typeface="Wingdings" panose="05000000000000000000" pitchFamily="2" charset="2"/>
              </a:rPr>
              <a:t>CE1 CE2 </a:t>
            </a:r>
          </a:p>
          <a:p>
            <a:endParaRPr lang="fr-FR" sz="3200" b="1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algn="ctr"/>
            <a:r>
              <a:rPr lang="fr-FR" sz="3200" b="1" dirty="0">
                <a:solidFill>
                  <a:schemeClr val="bg1"/>
                </a:solidFill>
              </a:rPr>
              <a:t>J’apprends les différentes représentations des nombres.</a:t>
            </a:r>
          </a:p>
          <a:p>
            <a:pPr algn="ctr"/>
            <a:endParaRPr lang="fr-FR" sz="3200" b="1" dirty="0">
              <a:solidFill>
                <a:schemeClr val="bg1"/>
              </a:solidFill>
            </a:endParaRPr>
          </a:p>
          <a:p>
            <a:pPr algn="ctr"/>
            <a:r>
              <a:rPr lang="fr-FR" sz="3200" b="1" dirty="0">
                <a:solidFill>
                  <a:schemeClr val="bg1"/>
                </a:solidFill>
              </a:rPr>
              <a:t>Partie 1 : CE2</a:t>
            </a:r>
          </a:p>
          <a:p>
            <a:pPr algn="ctr"/>
            <a:r>
              <a:rPr lang="fr-FR" sz="3200" b="1" dirty="0">
                <a:solidFill>
                  <a:schemeClr val="bg1"/>
                </a:solidFill>
              </a:rPr>
              <a:t>Partie 2 : CE1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9E1DE9F-F2DF-74A6-9F8A-42D55FA81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FF082-021C-4FA1-9714-024B98CFB5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21C1CA57-4291-3154-B5D4-0B0573D8AC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6B14855B-37D3-CFFC-9E10-BD48C5BB652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1260383"/>
            <a:ext cx="1075168" cy="1080000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5FBEAAD5-9F9D-06FF-056D-6A7EECDB6A7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1246609"/>
            <a:ext cx="1075168" cy="1080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DB2034CE-B080-9D7B-8E47-C67F121FEB1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1246609"/>
            <a:ext cx="1075168" cy="1080000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0DEBE2E4-C199-C46B-8B4E-4D90CB5D6C8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2508612"/>
            <a:ext cx="1075168" cy="108000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CEFB9BEB-429B-0A29-697C-556C0A92A58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2508612"/>
            <a:ext cx="1075168" cy="1080000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8ABB4E74-CE48-C937-8462-F064A272AEC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2508612"/>
            <a:ext cx="1075168" cy="1080000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4AA61410-E89E-73C0-F66A-6816675B283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3798163"/>
            <a:ext cx="1075168" cy="1080000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704E3173-F1AE-69F6-5D00-6DFA1D0E5E3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3784389"/>
            <a:ext cx="1075168" cy="1080000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2322343F-C320-8BF3-BE72-7717AFB6022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3784389"/>
            <a:ext cx="1075168" cy="1080000"/>
          </a:xfrm>
          <a:prstGeom prst="rect">
            <a:avLst/>
          </a:prstGeom>
        </p:spPr>
      </p:pic>
      <p:sp>
        <p:nvSpPr>
          <p:cNvPr id="49" name="ZoneTexte 48">
            <a:extLst>
              <a:ext uri="{FF2B5EF4-FFF2-40B4-BE49-F238E27FC236}">
                <a16:creationId xmlns:a16="http://schemas.microsoft.com/office/drawing/2014/main" id="{9A0BDE40-E445-EBE2-D72E-8B9516BFB9D4}"/>
              </a:ext>
            </a:extLst>
          </p:cNvPr>
          <p:cNvSpPr txBox="1"/>
          <p:nvPr/>
        </p:nvSpPr>
        <p:spPr>
          <a:xfrm>
            <a:off x="211637" y="403103"/>
            <a:ext cx="6637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Réponse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DC50B97-375D-4604-FE25-4C35893458E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894" y="2508612"/>
            <a:ext cx="1075168" cy="1080000"/>
          </a:xfrm>
          <a:prstGeom prst="rect">
            <a:avLst/>
          </a:prstGeom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F4F00578-5457-F5CE-8F0E-2D5A74FAE32C}"/>
              </a:ext>
            </a:extLst>
          </p:cNvPr>
          <p:cNvGrpSpPr/>
          <p:nvPr/>
        </p:nvGrpSpPr>
        <p:grpSpPr>
          <a:xfrm>
            <a:off x="2533735" y="1529027"/>
            <a:ext cx="3216750" cy="3204263"/>
            <a:chOff x="4522212" y="380312"/>
            <a:chExt cx="3216750" cy="3204263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40188D65-6825-7B34-A3E1-51ED7DBBAF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7AA624C6-B82E-716E-2403-644CF73E27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50BF3ED2-1519-C5F4-1430-A95B1FE83F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777EA59F-E7F1-81E2-4696-D1BB11A817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D90EC1CE-8D30-D608-2733-6D75A5883F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FE6CE134-BDD1-5ADD-C92C-35DA532990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190AF4E3-7131-FDAC-91DF-848BA8F55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4C35E0E5-C848-2DAF-54B1-45C95F3237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A8AD4C0E-F32E-CD9E-83B9-382D45AAA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D35E09C6-85D7-A432-B63B-93B2657B0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1AE04A81-753E-AE2D-F91C-B7E674472731}"/>
              </a:ext>
            </a:extLst>
          </p:cNvPr>
          <p:cNvGrpSpPr/>
          <p:nvPr/>
        </p:nvGrpSpPr>
        <p:grpSpPr>
          <a:xfrm>
            <a:off x="3811103" y="5468196"/>
            <a:ext cx="1973375" cy="946498"/>
            <a:chOff x="4529348" y="5039317"/>
            <a:chExt cx="1973375" cy="946498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563558A-49D6-FB06-B29A-4B7E5E282518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973316D-CFC0-07A9-A124-A25ECBD441D3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38C22CA-6764-34FB-6C89-4170F3419A0C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2895FDC-A7BB-CA8D-503D-86DAE629EB1D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BE4B227-B871-1492-725C-B029BEB03E61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2CBC050-F9D9-F768-814B-882D604A45A7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2716B9F-BB97-ECBC-A8E9-CEA99FF50301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384FCFE-0B4B-B867-9772-ED9C5A40BA04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36" name="ZoneTexte 35">
            <a:extLst>
              <a:ext uri="{FF2B5EF4-FFF2-40B4-BE49-F238E27FC236}">
                <a16:creationId xmlns:a16="http://schemas.microsoft.com/office/drawing/2014/main" id="{C4C2D41A-4410-65C8-7F70-E3361F754210}"/>
              </a:ext>
            </a:extLst>
          </p:cNvPr>
          <p:cNvSpPr txBox="1"/>
          <p:nvPr/>
        </p:nvSpPr>
        <p:spPr>
          <a:xfrm>
            <a:off x="5860597" y="2388283"/>
            <a:ext cx="2331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mille</a:t>
            </a:r>
          </a:p>
          <a:p>
            <a:pPr algn="ctr"/>
            <a:r>
              <a:rPr lang="fr-FR" sz="3600" dirty="0"/>
              <a:t>(un millier)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703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ABACC7-3308-5B8A-5A60-925433C3E3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AF88C321-E700-29FE-9FD0-548695B5C8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99FE9885-95D5-AF8D-80D3-30C4124A747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362" y="2166811"/>
            <a:ext cx="651755" cy="654684"/>
          </a:xfrm>
          <a:prstGeom prst="rect">
            <a:avLst/>
          </a:prstGeom>
        </p:spPr>
      </p:pic>
      <p:sp>
        <p:nvSpPr>
          <p:cNvPr id="49" name="ZoneTexte 48">
            <a:extLst>
              <a:ext uri="{FF2B5EF4-FFF2-40B4-BE49-F238E27FC236}">
                <a16:creationId xmlns:a16="http://schemas.microsoft.com/office/drawing/2014/main" id="{DD4397F6-9C62-64D9-0D7B-AF96A525B152}"/>
              </a:ext>
            </a:extLst>
          </p:cNvPr>
          <p:cNvSpPr txBox="1"/>
          <p:nvPr/>
        </p:nvSpPr>
        <p:spPr>
          <a:xfrm>
            <a:off x="232258" y="382482"/>
            <a:ext cx="3310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Echanges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B0AAC73E-7EA7-20B3-B8F3-F8AE9731581A}"/>
              </a:ext>
            </a:extLst>
          </p:cNvPr>
          <p:cNvGrpSpPr/>
          <p:nvPr/>
        </p:nvGrpSpPr>
        <p:grpSpPr>
          <a:xfrm>
            <a:off x="1049837" y="2913527"/>
            <a:ext cx="835696" cy="832452"/>
            <a:chOff x="4522212" y="380312"/>
            <a:chExt cx="3216750" cy="3204263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F9E20416-88F9-3DA3-8437-BA32726572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26BB28CC-EF5A-FD7D-B054-EEFC7667A3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586F872D-F292-9731-50C6-701F4A624F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F48A6DF3-319B-641D-C1D2-E0591106E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CA5911F0-9561-68AF-7602-37EA36A0AA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5D27C8D3-2EED-A541-1098-955A36C93F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A1892DB9-1390-9D69-8495-6E413FE71C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21013745-8BE7-C5EC-79BF-918ADF48DD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2DFFBDEA-BB60-F8B6-641E-AF0AEC2C4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48587A80-52D9-CE2D-72C4-F8357DCE64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sp>
        <p:nvSpPr>
          <p:cNvPr id="36" name="ZoneTexte 35">
            <a:extLst>
              <a:ext uri="{FF2B5EF4-FFF2-40B4-BE49-F238E27FC236}">
                <a16:creationId xmlns:a16="http://schemas.microsoft.com/office/drawing/2014/main" id="{D9B92203-4A92-93A0-7CEC-41B57415DAD9}"/>
              </a:ext>
            </a:extLst>
          </p:cNvPr>
          <p:cNvSpPr txBox="1"/>
          <p:nvPr/>
        </p:nvSpPr>
        <p:spPr>
          <a:xfrm>
            <a:off x="-1358999" y="5047383"/>
            <a:ext cx="8440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Mille = dix centaines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59E993D-B17C-B936-605F-21CA1F9827E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882" y="2166811"/>
            <a:ext cx="651755" cy="65468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C5A62A1-CABC-FDA3-BD77-9161D7BE22B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362" y="2906484"/>
            <a:ext cx="651755" cy="65468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44F1B43-F627-6787-F537-BE763CBCDDA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882" y="2906484"/>
            <a:ext cx="651755" cy="65468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DD472B4-E3A2-C0C3-ADD3-DA4DD9A2361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362" y="3620557"/>
            <a:ext cx="651755" cy="65468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D94EC8F-9C34-39D1-8BA4-1305BEABBE5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882" y="3620557"/>
            <a:ext cx="651755" cy="654684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8628947B-8A4B-8BB8-EB4B-E586B6698B2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362" y="4360230"/>
            <a:ext cx="651755" cy="654684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15FAD4A8-549C-9F14-CD20-EAA02AEB27D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882" y="4360230"/>
            <a:ext cx="651755" cy="654684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2FEFDFE6-18D2-07B1-43BF-6DA869287AE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362" y="1427138"/>
            <a:ext cx="651755" cy="654684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EC06D743-13C6-1B19-CB32-5D88A9841CA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882" y="1427138"/>
            <a:ext cx="651755" cy="654684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007ECB98-38B9-3B0B-0F24-E44A56E2BF9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469444"/>
            <a:ext cx="90567" cy="616558"/>
          </a:xfrm>
          <a:prstGeom prst="rect">
            <a:avLst/>
          </a:prstGeom>
        </p:spPr>
      </p:pic>
      <p:sp>
        <p:nvSpPr>
          <p:cNvPr id="44" name="ZoneTexte 43">
            <a:extLst>
              <a:ext uri="{FF2B5EF4-FFF2-40B4-BE49-F238E27FC236}">
                <a16:creationId xmlns:a16="http://schemas.microsoft.com/office/drawing/2014/main" id="{503B9300-7441-A75D-59DD-33CF814B7D0A}"/>
              </a:ext>
            </a:extLst>
          </p:cNvPr>
          <p:cNvSpPr txBox="1"/>
          <p:nvPr/>
        </p:nvSpPr>
        <p:spPr>
          <a:xfrm>
            <a:off x="1934977" y="2957296"/>
            <a:ext cx="651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=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6BA258D6-ACB6-21B5-AAAB-CB6AC3A79F51}"/>
              </a:ext>
            </a:extLst>
          </p:cNvPr>
          <p:cNvSpPr txBox="1"/>
          <p:nvPr/>
        </p:nvSpPr>
        <p:spPr>
          <a:xfrm>
            <a:off x="2091753" y="5042594"/>
            <a:ext cx="8440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= cent dizaines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D244EEF4-DFD5-832F-6D21-3F019482D991}"/>
              </a:ext>
            </a:extLst>
          </p:cNvPr>
          <p:cNvSpPr txBox="1"/>
          <p:nvPr/>
        </p:nvSpPr>
        <p:spPr>
          <a:xfrm>
            <a:off x="4499662" y="2948913"/>
            <a:ext cx="651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=</a:t>
            </a:r>
          </a:p>
        </p:txBody>
      </p:sp>
      <p:pic>
        <p:nvPicPr>
          <p:cNvPr id="50" name="Image 49">
            <a:extLst>
              <a:ext uri="{FF2B5EF4-FFF2-40B4-BE49-F238E27FC236}">
                <a16:creationId xmlns:a16="http://schemas.microsoft.com/office/drawing/2014/main" id="{D9A0A688-0FDC-2168-ABDC-17CA697A146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767" y="1469444"/>
            <a:ext cx="90567" cy="616558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5B153CCF-76AC-ACEB-3C25-83C8BE32510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334" y="1465264"/>
            <a:ext cx="90567" cy="616558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C0D5F3B8-A244-CF88-60C8-70DA585AB03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901" y="1465264"/>
            <a:ext cx="90567" cy="616558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C0649FC2-CBF2-EC89-E638-C8DC65C4780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468" y="1465264"/>
            <a:ext cx="90567" cy="616558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68A26157-CFCF-E691-33DA-E0E8E6D6015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035" y="1465264"/>
            <a:ext cx="90567" cy="616558"/>
          </a:xfrm>
          <a:prstGeom prst="rect">
            <a:avLst/>
          </a:prstGeom>
        </p:spPr>
      </p:pic>
      <p:pic>
        <p:nvPicPr>
          <p:cNvPr id="55" name="Image 54">
            <a:extLst>
              <a:ext uri="{FF2B5EF4-FFF2-40B4-BE49-F238E27FC236}">
                <a16:creationId xmlns:a16="http://schemas.microsoft.com/office/drawing/2014/main" id="{3383297B-575B-126B-3D13-4B5CA65ED79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602" y="1465873"/>
            <a:ext cx="90567" cy="616558"/>
          </a:xfrm>
          <a:prstGeom prst="rect">
            <a:avLst/>
          </a:prstGeom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00882E85-EF17-523E-8633-C93B0F9BB2D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169" y="1465873"/>
            <a:ext cx="90567" cy="616558"/>
          </a:xfrm>
          <a:prstGeom prst="rect">
            <a:avLst/>
          </a:prstGeom>
        </p:spPr>
      </p:pic>
      <p:pic>
        <p:nvPicPr>
          <p:cNvPr id="57" name="Image 56">
            <a:extLst>
              <a:ext uri="{FF2B5EF4-FFF2-40B4-BE49-F238E27FC236}">
                <a16:creationId xmlns:a16="http://schemas.microsoft.com/office/drawing/2014/main" id="{E80B1DFE-E667-15F5-9711-F623E8BE143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736" y="1465873"/>
            <a:ext cx="90567" cy="616558"/>
          </a:xfrm>
          <a:prstGeom prst="rect">
            <a:avLst/>
          </a:prstGeom>
        </p:spPr>
      </p:pic>
      <p:pic>
        <p:nvPicPr>
          <p:cNvPr id="58" name="Image 57">
            <a:extLst>
              <a:ext uri="{FF2B5EF4-FFF2-40B4-BE49-F238E27FC236}">
                <a16:creationId xmlns:a16="http://schemas.microsoft.com/office/drawing/2014/main" id="{AE311CA5-D944-DD34-14E2-0B79536C457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303" y="1465873"/>
            <a:ext cx="90567" cy="616558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7D07CAA3-AA4A-3568-B52B-23DCD357EA9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674" y="1468835"/>
            <a:ext cx="90567" cy="616558"/>
          </a:xfrm>
          <a:prstGeom prst="rect">
            <a:avLst/>
          </a:prstGeom>
        </p:spPr>
      </p:pic>
      <p:pic>
        <p:nvPicPr>
          <p:cNvPr id="60" name="Image 59">
            <a:extLst>
              <a:ext uri="{FF2B5EF4-FFF2-40B4-BE49-F238E27FC236}">
                <a16:creationId xmlns:a16="http://schemas.microsoft.com/office/drawing/2014/main" id="{0A8CF7A6-B11E-922B-C0D3-B3060E69B1E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241" y="1468835"/>
            <a:ext cx="90567" cy="616558"/>
          </a:xfrm>
          <a:prstGeom prst="rect">
            <a:avLst/>
          </a:prstGeom>
        </p:spPr>
      </p:pic>
      <p:pic>
        <p:nvPicPr>
          <p:cNvPr id="61" name="Image 60">
            <a:extLst>
              <a:ext uri="{FF2B5EF4-FFF2-40B4-BE49-F238E27FC236}">
                <a16:creationId xmlns:a16="http://schemas.microsoft.com/office/drawing/2014/main" id="{AB502BD2-50AC-045D-3414-77A5A8563ED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808" y="1464655"/>
            <a:ext cx="90567" cy="616558"/>
          </a:xfrm>
          <a:prstGeom prst="rect">
            <a:avLst/>
          </a:prstGeom>
        </p:spPr>
      </p:pic>
      <p:pic>
        <p:nvPicPr>
          <p:cNvPr id="62" name="Image 61">
            <a:extLst>
              <a:ext uri="{FF2B5EF4-FFF2-40B4-BE49-F238E27FC236}">
                <a16:creationId xmlns:a16="http://schemas.microsoft.com/office/drawing/2014/main" id="{4748293A-83CB-3128-5FB0-283EA3EBB59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375" y="1464655"/>
            <a:ext cx="90567" cy="616558"/>
          </a:xfrm>
          <a:prstGeom prst="rect">
            <a:avLst/>
          </a:prstGeom>
        </p:spPr>
      </p:pic>
      <p:pic>
        <p:nvPicPr>
          <p:cNvPr id="63" name="Image 62">
            <a:extLst>
              <a:ext uri="{FF2B5EF4-FFF2-40B4-BE49-F238E27FC236}">
                <a16:creationId xmlns:a16="http://schemas.microsoft.com/office/drawing/2014/main" id="{5E86C00A-0FDE-C6FD-54E0-2CFAAD5FA89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942" y="1464655"/>
            <a:ext cx="90567" cy="616558"/>
          </a:xfrm>
          <a:prstGeom prst="rect">
            <a:avLst/>
          </a:prstGeom>
        </p:spPr>
      </p:pic>
      <p:pic>
        <p:nvPicPr>
          <p:cNvPr id="64" name="Image 63">
            <a:extLst>
              <a:ext uri="{FF2B5EF4-FFF2-40B4-BE49-F238E27FC236}">
                <a16:creationId xmlns:a16="http://schemas.microsoft.com/office/drawing/2014/main" id="{D07166F3-24A8-BA2F-C2D2-CCBAF72E631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509" y="1464655"/>
            <a:ext cx="90567" cy="616558"/>
          </a:xfrm>
          <a:prstGeom prst="rect">
            <a:avLst/>
          </a:prstGeom>
        </p:spPr>
      </p:pic>
      <p:pic>
        <p:nvPicPr>
          <p:cNvPr id="66" name="Image 65">
            <a:extLst>
              <a:ext uri="{FF2B5EF4-FFF2-40B4-BE49-F238E27FC236}">
                <a16:creationId xmlns:a16="http://schemas.microsoft.com/office/drawing/2014/main" id="{CA4769D6-0466-5732-C4C0-8FCADF04938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76" y="1465264"/>
            <a:ext cx="90567" cy="616558"/>
          </a:xfrm>
          <a:prstGeom prst="rect">
            <a:avLst/>
          </a:prstGeom>
        </p:spPr>
      </p:pic>
      <p:pic>
        <p:nvPicPr>
          <p:cNvPr id="67" name="Image 66">
            <a:extLst>
              <a:ext uri="{FF2B5EF4-FFF2-40B4-BE49-F238E27FC236}">
                <a16:creationId xmlns:a16="http://schemas.microsoft.com/office/drawing/2014/main" id="{66852549-5E2B-D443-D9C4-89A992E2AAF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643" y="1465264"/>
            <a:ext cx="90567" cy="616558"/>
          </a:xfrm>
          <a:prstGeom prst="rect">
            <a:avLst/>
          </a:prstGeom>
        </p:spPr>
      </p:pic>
      <p:pic>
        <p:nvPicPr>
          <p:cNvPr id="68" name="Image 67">
            <a:extLst>
              <a:ext uri="{FF2B5EF4-FFF2-40B4-BE49-F238E27FC236}">
                <a16:creationId xmlns:a16="http://schemas.microsoft.com/office/drawing/2014/main" id="{ED99755C-9629-ED70-65CA-0EEF0FA3DEE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210" y="1465264"/>
            <a:ext cx="90567" cy="616558"/>
          </a:xfrm>
          <a:prstGeom prst="rect">
            <a:avLst/>
          </a:prstGeom>
        </p:spPr>
      </p:pic>
      <p:pic>
        <p:nvPicPr>
          <p:cNvPr id="69" name="Image 68">
            <a:extLst>
              <a:ext uri="{FF2B5EF4-FFF2-40B4-BE49-F238E27FC236}">
                <a16:creationId xmlns:a16="http://schemas.microsoft.com/office/drawing/2014/main" id="{432DA53C-7543-2F0A-5501-22E789EFEC7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777" y="1465264"/>
            <a:ext cx="90567" cy="616558"/>
          </a:xfrm>
          <a:prstGeom prst="rect">
            <a:avLst/>
          </a:prstGeom>
        </p:spPr>
      </p:pic>
      <p:pic>
        <p:nvPicPr>
          <p:cNvPr id="70" name="Image 69">
            <a:extLst>
              <a:ext uri="{FF2B5EF4-FFF2-40B4-BE49-F238E27FC236}">
                <a16:creationId xmlns:a16="http://schemas.microsoft.com/office/drawing/2014/main" id="{FCE82AED-9D3E-4417-FEF8-EC3C107CD90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2181847"/>
            <a:ext cx="90567" cy="616558"/>
          </a:xfrm>
          <a:prstGeom prst="rect">
            <a:avLst/>
          </a:prstGeom>
        </p:spPr>
      </p:pic>
      <p:pic>
        <p:nvPicPr>
          <p:cNvPr id="71" name="Image 70">
            <a:extLst>
              <a:ext uri="{FF2B5EF4-FFF2-40B4-BE49-F238E27FC236}">
                <a16:creationId xmlns:a16="http://schemas.microsoft.com/office/drawing/2014/main" id="{96B6C402-956F-D00B-7FB3-834DE2CDAC0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767" y="2181847"/>
            <a:ext cx="90567" cy="616558"/>
          </a:xfrm>
          <a:prstGeom prst="rect">
            <a:avLst/>
          </a:prstGeom>
        </p:spPr>
      </p:pic>
      <p:pic>
        <p:nvPicPr>
          <p:cNvPr id="72" name="Image 71">
            <a:extLst>
              <a:ext uri="{FF2B5EF4-FFF2-40B4-BE49-F238E27FC236}">
                <a16:creationId xmlns:a16="http://schemas.microsoft.com/office/drawing/2014/main" id="{C6956A20-565A-6001-E35D-339FCA5D9D5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334" y="2177667"/>
            <a:ext cx="90567" cy="616558"/>
          </a:xfrm>
          <a:prstGeom prst="rect">
            <a:avLst/>
          </a:prstGeom>
        </p:spPr>
      </p:pic>
      <p:pic>
        <p:nvPicPr>
          <p:cNvPr id="73" name="Image 72">
            <a:extLst>
              <a:ext uri="{FF2B5EF4-FFF2-40B4-BE49-F238E27FC236}">
                <a16:creationId xmlns:a16="http://schemas.microsoft.com/office/drawing/2014/main" id="{9C27F699-6951-6472-3F6B-FA2441D7297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901" y="2177667"/>
            <a:ext cx="90567" cy="616558"/>
          </a:xfrm>
          <a:prstGeom prst="rect">
            <a:avLst/>
          </a:prstGeom>
        </p:spPr>
      </p:pic>
      <p:pic>
        <p:nvPicPr>
          <p:cNvPr id="74" name="Image 73">
            <a:extLst>
              <a:ext uri="{FF2B5EF4-FFF2-40B4-BE49-F238E27FC236}">
                <a16:creationId xmlns:a16="http://schemas.microsoft.com/office/drawing/2014/main" id="{6D6A9568-D884-81D6-8412-AB0AD6D1C75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468" y="2177667"/>
            <a:ext cx="90567" cy="616558"/>
          </a:xfrm>
          <a:prstGeom prst="rect">
            <a:avLst/>
          </a:prstGeom>
        </p:spPr>
      </p:pic>
      <p:pic>
        <p:nvPicPr>
          <p:cNvPr id="75" name="Image 74">
            <a:extLst>
              <a:ext uri="{FF2B5EF4-FFF2-40B4-BE49-F238E27FC236}">
                <a16:creationId xmlns:a16="http://schemas.microsoft.com/office/drawing/2014/main" id="{44D9C553-35E8-3F45-9664-E8E8E60DA1E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035" y="2177667"/>
            <a:ext cx="90567" cy="616558"/>
          </a:xfrm>
          <a:prstGeom prst="rect">
            <a:avLst/>
          </a:prstGeom>
        </p:spPr>
      </p:pic>
      <p:pic>
        <p:nvPicPr>
          <p:cNvPr id="76" name="Image 75">
            <a:extLst>
              <a:ext uri="{FF2B5EF4-FFF2-40B4-BE49-F238E27FC236}">
                <a16:creationId xmlns:a16="http://schemas.microsoft.com/office/drawing/2014/main" id="{761C43D2-94B0-71FB-1285-7EAD5B32224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602" y="2178276"/>
            <a:ext cx="90567" cy="616558"/>
          </a:xfrm>
          <a:prstGeom prst="rect">
            <a:avLst/>
          </a:prstGeom>
        </p:spPr>
      </p:pic>
      <p:pic>
        <p:nvPicPr>
          <p:cNvPr id="77" name="Image 76">
            <a:extLst>
              <a:ext uri="{FF2B5EF4-FFF2-40B4-BE49-F238E27FC236}">
                <a16:creationId xmlns:a16="http://schemas.microsoft.com/office/drawing/2014/main" id="{2CEDBEE2-1183-390D-2AB7-F05D111B71E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169" y="2178276"/>
            <a:ext cx="90567" cy="616558"/>
          </a:xfrm>
          <a:prstGeom prst="rect">
            <a:avLst/>
          </a:prstGeom>
        </p:spPr>
      </p:pic>
      <p:pic>
        <p:nvPicPr>
          <p:cNvPr id="78" name="Image 77">
            <a:extLst>
              <a:ext uri="{FF2B5EF4-FFF2-40B4-BE49-F238E27FC236}">
                <a16:creationId xmlns:a16="http://schemas.microsoft.com/office/drawing/2014/main" id="{4AB9E4D3-BA64-4E60-217D-7FD4C0D4E55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736" y="2178276"/>
            <a:ext cx="90567" cy="616558"/>
          </a:xfrm>
          <a:prstGeom prst="rect">
            <a:avLst/>
          </a:prstGeom>
        </p:spPr>
      </p:pic>
      <p:pic>
        <p:nvPicPr>
          <p:cNvPr id="79" name="Image 78">
            <a:extLst>
              <a:ext uri="{FF2B5EF4-FFF2-40B4-BE49-F238E27FC236}">
                <a16:creationId xmlns:a16="http://schemas.microsoft.com/office/drawing/2014/main" id="{FED07F8A-1167-367B-B725-9CD031306BD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303" y="2178276"/>
            <a:ext cx="90567" cy="616558"/>
          </a:xfrm>
          <a:prstGeom prst="rect">
            <a:avLst/>
          </a:prstGeom>
        </p:spPr>
      </p:pic>
      <p:pic>
        <p:nvPicPr>
          <p:cNvPr id="80" name="Image 79">
            <a:extLst>
              <a:ext uri="{FF2B5EF4-FFF2-40B4-BE49-F238E27FC236}">
                <a16:creationId xmlns:a16="http://schemas.microsoft.com/office/drawing/2014/main" id="{7A727A0D-0EF1-8DA2-AD4F-DEACA8F0C34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674" y="2181238"/>
            <a:ext cx="90567" cy="616558"/>
          </a:xfrm>
          <a:prstGeom prst="rect">
            <a:avLst/>
          </a:prstGeom>
        </p:spPr>
      </p:pic>
      <p:pic>
        <p:nvPicPr>
          <p:cNvPr id="81" name="Image 80">
            <a:extLst>
              <a:ext uri="{FF2B5EF4-FFF2-40B4-BE49-F238E27FC236}">
                <a16:creationId xmlns:a16="http://schemas.microsoft.com/office/drawing/2014/main" id="{0A4727E0-3781-7D53-C2FF-59D7A557F2F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241" y="2181238"/>
            <a:ext cx="90567" cy="616558"/>
          </a:xfrm>
          <a:prstGeom prst="rect">
            <a:avLst/>
          </a:prstGeom>
        </p:spPr>
      </p:pic>
      <p:pic>
        <p:nvPicPr>
          <p:cNvPr id="82" name="Image 81">
            <a:extLst>
              <a:ext uri="{FF2B5EF4-FFF2-40B4-BE49-F238E27FC236}">
                <a16:creationId xmlns:a16="http://schemas.microsoft.com/office/drawing/2014/main" id="{B7A40A22-84E7-3250-27E9-FFD5403870E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808" y="2177058"/>
            <a:ext cx="90567" cy="616558"/>
          </a:xfrm>
          <a:prstGeom prst="rect">
            <a:avLst/>
          </a:prstGeom>
        </p:spPr>
      </p:pic>
      <p:pic>
        <p:nvPicPr>
          <p:cNvPr id="83" name="Image 82">
            <a:extLst>
              <a:ext uri="{FF2B5EF4-FFF2-40B4-BE49-F238E27FC236}">
                <a16:creationId xmlns:a16="http://schemas.microsoft.com/office/drawing/2014/main" id="{EBB959DB-DE31-2589-8F62-92C5A7706CF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375" y="2177058"/>
            <a:ext cx="90567" cy="616558"/>
          </a:xfrm>
          <a:prstGeom prst="rect">
            <a:avLst/>
          </a:prstGeom>
        </p:spPr>
      </p:pic>
      <p:pic>
        <p:nvPicPr>
          <p:cNvPr id="84" name="Image 83">
            <a:extLst>
              <a:ext uri="{FF2B5EF4-FFF2-40B4-BE49-F238E27FC236}">
                <a16:creationId xmlns:a16="http://schemas.microsoft.com/office/drawing/2014/main" id="{33663599-747E-BDEE-6DDC-6E25DC45907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942" y="2177058"/>
            <a:ext cx="90567" cy="616558"/>
          </a:xfrm>
          <a:prstGeom prst="rect">
            <a:avLst/>
          </a:prstGeom>
        </p:spPr>
      </p:pic>
      <p:pic>
        <p:nvPicPr>
          <p:cNvPr id="85" name="Image 84">
            <a:extLst>
              <a:ext uri="{FF2B5EF4-FFF2-40B4-BE49-F238E27FC236}">
                <a16:creationId xmlns:a16="http://schemas.microsoft.com/office/drawing/2014/main" id="{42B5AFE1-1657-9BD2-1F62-F4B56DC8484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509" y="2177058"/>
            <a:ext cx="90567" cy="616558"/>
          </a:xfrm>
          <a:prstGeom prst="rect">
            <a:avLst/>
          </a:prstGeom>
        </p:spPr>
      </p:pic>
      <p:pic>
        <p:nvPicPr>
          <p:cNvPr id="86" name="Image 85">
            <a:extLst>
              <a:ext uri="{FF2B5EF4-FFF2-40B4-BE49-F238E27FC236}">
                <a16:creationId xmlns:a16="http://schemas.microsoft.com/office/drawing/2014/main" id="{165DD778-FE8D-5058-FBD2-4036048A58D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76" y="2177667"/>
            <a:ext cx="90567" cy="616558"/>
          </a:xfrm>
          <a:prstGeom prst="rect">
            <a:avLst/>
          </a:prstGeom>
        </p:spPr>
      </p:pic>
      <p:pic>
        <p:nvPicPr>
          <p:cNvPr id="87" name="Image 86">
            <a:extLst>
              <a:ext uri="{FF2B5EF4-FFF2-40B4-BE49-F238E27FC236}">
                <a16:creationId xmlns:a16="http://schemas.microsoft.com/office/drawing/2014/main" id="{903D4EE4-B0A0-46C9-7135-D0A0DC69278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643" y="2177667"/>
            <a:ext cx="90567" cy="616558"/>
          </a:xfrm>
          <a:prstGeom prst="rect">
            <a:avLst/>
          </a:prstGeom>
        </p:spPr>
      </p:pic>
      <p:pic>
        <p:nvPicPr>
          <p:cNvPr id="88" name="Image 87">
            <a:extLst>
              <a:ext uri="{FF2B5EF4-FFF2-40B4-BE49-F238E27FC236}">
                <a16:creationId xmlns:a16="http://schemas.microsoft.com/office/drawing/2014/main" id="{456D6E24-DF21-D456-6D8D-F25C255C325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210" y="2177667"/>
            <a:ext cx="90567" cy="616558"/>
          </a:xfrm>
          <a:prstGeom prst="rect">
            <a:avLst/>
          </a:prstGeom>
        </p:spPr>
      </p:pic>
      <p:pic>
        <p:nvPicPr>
          <p:cNvPr id="89" name="Image 88">
            <a:extLst>
              <a:ext uri="{FF2B5EF4-FFF2-40B4-BE49-F238E27FC236}">
                <a16:creationId xmlns:a16="http://schemas.microsoft.com/office/drawing/2014/main" id="{BF408244-EB16-B685-2F0A-18B323E2807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777" y="2177667"/>
            <a:ext cx="90567" cy="616558"/>
          </a:xfrm>
          <a:prstGeom prst="rect">
            <a:avLst/>
          </a:prstGeom>
        </p:spPr>
      </p:pic>
      <p:pic>
        <p:nvPicPr>
          <p:cNvPr id="90" name="Image 89">
            <a:extLst>
              <a:ext uri="{FF2B5EF4-FFF2-40B4-BE49-F238E27FC236}">
                <a16:creationId xmlns:a16="http://schemas.microsoft.com/office/drawing/2014/main" id="{92B6C796-9B9D-4670-CAE9-57F09DA316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444" y="4381939"/>
            <a:ext cx="90567" cy="616558"/>
          </a:xfrm>
          <a:prstGeom prst="rect">
            <a:avLst/>
          </a:prstGeom>
        </p:spPr>
      </p:pic>
      <p:pic>
        <p:nvPicPr>
          <p:cNvPr id="91" name="Image 90">
            <a:extLst>
              <a:ext uri="{FF2B5EF4-FFF2-40B4-BE49-F238E27FC236}">
                <a16:creationId xmlns:a16="http://schemas.microsoft.com/office/drawing/2014/main" id="{1E33D2E8-24A3-9F64-4F3E-9411AD94DE3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011" y="4381939"/>
            <a:ext cx="90567" cy="616558"/>
          </a:xfrm>
          <a:prstGeom prst="rect">
            <a:avLst/>
          </a:prstGeom>
        </p:spPr>
      </p:pic>
      <p:pic>
        <p:nvPicPr>
          <p:cNvPr id="92" name="Image 91">
            <a:extLst>
              <a:ext uri="{FF2B5EF4-FFF2-40B4-BE49-F238E27FC236}">
                <a16:creationId xmlns:a16="http://schemas.microsoft.com/office/drawing/2014/main" id="{BF39C251-6194-B60D-E3DC-F83EF5F4927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578" y="4377759"/>
            <a:ext cx="90567" cy="616558"/>
          </a:xfrm>
          <a:prstGeom prst="rect">
            <a:avLst/>
          </a:prstGeom>
        </p:spPr>
      </p:pic>
      <p:pic>
        <p:nvPicPr>
          <p:cNvPr id="93" name="Image 92">
            <a:extLst>
              <a:ext uri="{FF2B5EF4-FFF2-40B4-BE49-F238E27FC236}">
                <a16:creationId xmlns:a16="http://schemas.microsoft.com/office/drawing/2014/main" id="{53DBA3B9-010F-98EC-AB26-7F0C9EDD05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145" y="4377759"/>
            <a:ext cx="90567" cy="616558"/>
          </a:xfrm>
          <a:prstGeom prst="rect">
            <a:avLst/>
          </a:prstGeom>
        </p:spPr>
      </p:pic>
      <p:pic>
        <p:nvPicPr>
          <p:cNvPr id="94" name="Image 93">
            <a:extLst>
              <a:ext uri="{FF2B5EF4-FFF2-40B4-BE49-F238E27FC236}">
                <a16:creationId xmlns:a16="http://schemas.microsoft.com/office/drawing/2014/main" id="{0E3EB794-0D20-AA61-FF61-63F938C926D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712" y="4377759"/>
            <a:ext cx="90567" cy="616558"/>
          </a:xfrm>
          <a:prstGeom prst="rect">
            <a:avLst/>
          </a:prstGeom>
        </p:spPr>
      </p:pic>
      <p:pic>
        <p:nvPicPr>
          <p:cNvPr id="95" name="Image 94">
            <a:extLst>
              <a:ext uri="{FF2B5EF4-FFF2-40B4-BE49-F238E27FC236}">
                <a16:creationId xmlns:a16="http://schemas.microsoft.com/office/drawing/2014/main" id="{67C26CCD-891F-53FF-6279-A170F02B204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279" y="4377759"/>
            <a:ext cx="90567" cy="616558"/>
          </a:xfrm>
          <a:prstGeom prst="rect">
            <a:avLst/>
          </a:prstGeom>
        </p:spPr>
      </p:pic>
      <p:pic>
        <p:nvPicPr>
          <p:cNvPr id="96" name="Image 95">
            <a:extLst>
              <a:ext uri="{FF2B5EF4-FFF2-40B4-BE49-F238E27FC236}">
                <a16:creationId xmlns:a16="http://schemas.microsoft.com/office/drawing/2014/main" id="{25C8E2FD-F70C-110A-D3D6-51C7EA0E7B8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846" y="4378368"/>
            <a:ext cx="90567" cy="616558"/>
          </a:xfrm>
          <a:prstGeom prst="rect">
            <a:avLst/>
          </a:prstGeom>
        </p:spPr>
      </p:pic>
      <p:pic>
        <p:nvPicPr>
          <p:cNvPr id="97" name="Image 96">
            <a:extLst>
              <a:ext uri="{FF2B5EF4-FFF2-40B4-BE49-F238E27FC236}">
                <a16:creationId xmlns:a16="http://schemas.microsoft.com/office/drawing/2014/main" id="{097D548D-E096-0078-D939-56BC4B8E7DC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413" y="4378368"/>
            <a:ext cx="90567" cy="616558"/>
          </a:xfrm>
          <a:prstGeom prst="rect">
            <a:avLst/>
          </a:prstGeom>
        </p:spPr>
      </p:pic>
      <p:pic>
        <p:nvPicPr>
          <p:cNvPr id="98" name="Image 97">
            <a:extLst>
              <a:ext uri="{FF2B5EF4-FFF2-40B4-BE49-F238E27FC236}">
                <a16:creationId xmlns:a16="http://schemas.microsoft.com/office/drawing/2014/main" id="{56B9EE26-D607-F3C2-33BA-AFCB7FA1968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980" y="4378368"/>
            <a:ext cx="90567" cy="616558"/>
          </a:xfrm>
          <a:prstGeom prst="rect">
            <a:avLst/>
          </a:prstGeom>
        </p:spPr>
      </p:pic>
      <p:pic>
        <p:nvPicPr>
          <p:cNvPr id="99" name="Image 98">
            <a:extLst>
              <a:ext uri="{FF2B5EF4-FFF2-40B4-BE49-F238E27FC236}">
                <a16:creationId xmlns:a16="http://schemas.microsoft.com/office/drawing/2014/main" id="{FDFBECE3-C155-9262-3075-1FA7548F3BE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547" y="4378368"/>
            <a:ext cx="90567" cy="616558"/>
          </a:xfrm>
          <a:prstGeom prst="rect">
            <a:avLst/>
          </a:prstGeom>
        </p:spPr>
      </p:pic>
      <p:pic>
        <p:nvPicPr>
          <p:cNvPr id="100" name="Image 99">
            <a:extLst>
              <a:ext uri="{FF2B5EF4-FFF2-40B4-BE49-F238E27FC236}">
                <a16:creationId xmlns:a16="http://schemas.microsoft.com/office/drawing/2014/main" id="{B4E949A3-46F9-C926-A0E5-9726793CECA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918" y="4381330"/>
            <a:ext cx="90567" cy="616558"/>
          </a:xfrm>
          <a:prstGeom prst="rect">
            <a:avLst/>
          </a:prstGeom>
        </p:spPr>
      </p:pic>
      <p:pic>
        <p:nvPicPr>
          <p:cNvPr id="101" name="Image 100">
            <a:extLst>
              <a:ext uri="{FF2B5EF4-FFF2-40B4-BE49-F238E27FC236}">
                <a16:creationId xmlns:a16="http://schemas.microsoft.com/office/drawing/2014/main" id="{7F1A86D4-6D6C-897F-4A23-E3486A96C98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485" y="4381330"/>
            <a:ext cx="90567" cy="616558"/>
          </a:xfrm>
          <a:prstGeom prst="rect">
            <a:avLst/>
          </a:prstGeom>
        </p:spPr>
      </p:pic>
      <p:pic>
        <p:nvPicPr>
          <p:cNvPr id="102" name="Image 101">
            <a:extLst>
              <a:ext uri="{FF2B5EF4-FFF2-40B4-BE49-F238E27FC236}">
                <a16:creationId xmlns:a16="http://schemas.microsoft.com/office/drawing/2014/main" id="{E23E6791-6C97-0984-1C34-B2087897B1F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052" y="4377150"/>
            <a:ext cx="90567" cy="616558"/>
          </a:xfrm>
          <a:prstGeom prst="rect">
            <a:avLst/>
          </a:prstGeom>
        </p:spPr>
      </p:pic>
      <p:pic>
        <p:nvPicPr>
          <p:cNvPr id="103" name="Image 102">
            <a:extLst>
              <a:ext uri="{FF2B5EF4-FFF2-40B4-BE49-F238E27FC236}">
                <a16:creationId xmlns:a16="http://schemas.microsoft.com/office/drawing/2014/main" id="{8FF86560-40D4-DE51-B63F-1194038607F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619" y="4377150"/>
            <a:ext cx="90567" cy="616558"/>
          </a:xfrm>
          <a:prstGeom prst="rect">
            <a:avLst/>
          </a:prstGeom>
        </p:spPr>
      </p:pic>
      <p:pic>
        <p:nvPicPr>
          <p:cNvPr id="104" name="Image 103">
            <a:extLst>
              <a:ext uri="{FF2B5EF4-FFF2-40B4-BE49-F238E27FC236}">
                <a16:creationId xmlns:a16="http://schemas.microsoft.com/office/drawing/2014/main" id="{41756A93-035F-3AC7-7AB1-DA2B2960041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186" y="4377150"/>
            <a:ext cx="90567" cy="616558"/>
          </a:xfrm>
          <a:prstGeom prst="rect">
            <a:avLst/>
          </a:prstGeom>
        </p:spPr>
      </p:pic>
      <p:pic>
        <p:nvPicPr>
          <p:cNvPr id="105" name="Image 104">
            <a:extLst>
              <a:ext uri="{FF2B5EF4-FFF2-40B4-BE49-F238E27FC236}">
                <a16:creationId xmlns:a16="http://schemas.microsoft.com/office/drawing/2014/main" id="{6AE61C9F-9230-262D-3029-EF9AA5337F3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753" y="4377150"/>
            <a:ext cx="90567" cy="616558"/>
          </a:xfrm>
          <a:prstGeom prst="rect">
            <a:avLst/>
          </a:prstGeom>
        </p:spPr>
      </p:pic>
      <p:pic>
        <p:nvPicPr>
          <p:cNvPr id="106" name="Image 105">
            <a:extLst>
              <a:ext uri="{FF2B5EF4-FFF2-40B4-BE49-F238E27FC236}">
                <a16:creationId xmlns:a16="http://schemas.microsoft.com/office/drawing/2014/main" id="{13E45B38-2E82-5B3F-744E-C68733256D6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20" y="4377759"/>
            <a:ext cx="90567" cy="616558"/>
          </a:xfrm>
          <a:prstGeom prst="rect">
            <a:avLst/>
          </a:prstGeom>
        </p:spPr>
      </p:pic>
      <p:pic>
        <p:nvPicPr>
          <p:cNvPr id="107" name="Image 106">
            <a:extLst>
              <a:ext uri="{FF2B5EF4-FFF2-40B4-BE49-F238E27FC236}">
                <a16:creationId xmlns:a16="http://schemas.microsoft.com/office/drawing/2014/main" id="{32CCC8EC-2179-8D39-639E-913AFEB8C2F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887" y="4377759"/>
            <a:ext cx="90567" cy="616558"/>
          </a:xfrm>
          <a:prstGeom prst="rect">
            <a:avLst/>
          </a:prstGeom>
        </p:spPr>
      </p:pic>
      <p:pic>
        <p:nvPicPr>
          <p:cNvPr id="108" name="Image 107">
            <a:extLst>
              <a:ext uri="{FF2B5EF4-FFF2-40B4-BE49-F238E27FC236}">
                <a16:creationId xmlns:a16="http://schemas.microsoft.com/office/drawing/2014/main" id="{F1CD467F-45CE-D0B7-E11F-EC0FD06E853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454" y="4377759"/>
            <a:ext cx="90567" cy="616558"/>
          </a:xfrm>
          <a:prstGeom prst="rect">
            <a:avLst/>
          </a:prstGeom>
        </p:spPr>
      </p:pic>
      <p:pic>
        <p:nvPicPr>
          <p:cNvPr id="109" name="Image 108">
            <a:extLst>
              <a:ext uri="{FF2B5EF4-FFF2-40B4-BE49-F238E27FC236}">
                <a16:creationId xmlns:a16="http://schemas.microsoft.com/office/drawing/2014/main" id="{23B6B878-75A1-E7B0-348A-6A28161F6E5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021" y="4377759"/>
            <a:ext cx="90567" cy="616558"/>
          </a:xfrm>
          <a:prstGeom prst="rect">
            <a:avLst/>
          </a:prstGeom>
        </p:spPr>
      </p:pic>
      <p:pic>
        <p:nvPicPr>
          <p:cNvPr id="110" name="Image 109">
            <a:extLst>
              <a:ext uri="{FF2B5EF4-FFF2-40B4-BE49-F238E27FC236}">
                <a16:creationId xmlns:a16="http://schemas.microsoft.com/office/drawing/2014/main" id="{CD79D1BB-CA8C-2229-C619-241400F289A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444" y="2890679"/>
            <a:ext cx="90567" cy="616558"/>
          </a:xfrm>
          <a:prstGeom prst="rect">
            <a:avLst/>
          </a:prstGeom>
        </p:spPr>
      </p:pic>
      <p:pic>
        <p:nvPicPr>
          <p:cNvPr id="111" name="Image 110">
            <a:extLst>
              <a:ext uri="{FF2B5EF4-FFF2-40B4-BE49-F238E27FC236}">
                <a16:creationId xmlns:a16="http://schemas.microsoft.com/office/drawing/2014/main" id="{DD5B7454-804D-3E8D-2673-AB094C79743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011" y="2890679"/>
            <a:ext cx="90567" cy="616558"/>
          </a:xfrm>
          <a:prstGeom prst="rect">
            <a:avLst/>
          </a:prstGeom>
        </p:spPr>
      </p:pic>
      <p:pic>
        <p:nvPicPr>
          <p:cNvPr id="112" name="Image 111">
            <a:extLst>
              <a:ext uri="{FF2B5EF4-FFF2-40B4-BE49-F238E27FC236}">
                <a16:creationId xmlns:a16="http://schemas.microsoft.com/office/drawing/2014/main" id="{F0AB7EE8-4B94-E2DD-9861-E79F2A6AC7D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578" y="2886499"/>
            <a:ext cx="90567" cy="616558"/>
          </a:xfrm>
          <a:prstGeom prst="rect">
            <a:avLst/>
          </a:prstGeom>
        </p:spPr>
      </p:pic>
      <p:pic>
        <p:nvPicPr>
          <p:cNvPr id="113" name="Image 112">
            <a:extLst>
              <a:ext uri="{FF2B5EF4-FFF2-40B4-BE49-F238E27FC236}">
                <a16:creationId xmlns:a16="http://schemas.microsoft.com/office/drawing/2014/main" id="{DE46F36B-D255-73B7-D473-168957187B9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145" y="2886499"/>
            <a:ext cx="90567" cy="616558"/>
          </a:xfrm>
          <a:prstGeom prst="rect">
            <a:avLst/>
          </a:prstGeom>
        </p:spPr>
      </p:pic>
      <p:pic>
        <p:nvPicPr>
          <p:cNvPr id="114" name="Image 113">
            <a:extLst>
              <a:ext uri="{FF2B5EF4-FFF2-40B4-BE49-F238E27FC236}">
                <a16:creationId xmlns:a16="http://schemas.microsoft.com/office/drawing/2014/main" id="{8EAE5232-EDA0-A700-1060-68CCC96705A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712" y="2886499"/>
            <a:ext cx="90567" cy="616558"/>
          </a:xfrm>
          <a:prstGeom prst="rect">
            <a:avLst/>
          </a:prstGeom>
        </p:spPr>
      </p:pic>
      <p:pic>
        <p:nvPicPr>
          <p:cNvPr id="115" name="Image 114">
            <a:extLst>
              <a:ext uri="{FF2B5EF4-FFF2-40B4-BE49-F238E27FC236}">
                <a16:creationId xmlns:a16="http://schemas.microsoft.com/office/drawing/2014/main" id="{3A1C2E85-EFE1-182F-E681-AFDB84E44B4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279" y="2886499"/>
            <a:ext cx="90567" cy="616558"/>
          </a:xfrm>
          <a:prstGeom prst="rect">
            <a:avLst/>
          </a:prstGeom>
        </p:spPr>
      </p:pic>
      <p:pic>
        <p:nvPicPr>
          <p:cNvPr id="116" name="Image 115">
            <a:extLst>
              <a:ext uri="{FF2B5EF4-FFF2-40B4-BE49-F238E27FC236}">
                <a16:creationId xmlns:a16="http://schemas.microsoft.com/office/drawing/2014/main" id="{B8750E54-68F7-C9BD-901B-A32ED334667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846" y="2887108"/>
            <a:ext cx="90567" cy="616558"/>
          </a:xfrm>
          <a:prstGeom prst="rect">
            <a:avLst/>
          </a:prstGeom>
        </p:spPr>
      </p:pic>
      <p:pic>
        <p:nvPicPr>
          <p:cNvPr id="117" name="Image 116">
            <a:extLst>
              <a:ext uri="{FF2B5EF4-FFF2-40B4-BE49-F238E27FC236}">
                <a16:creationId xmlns:a16="http://schemas.microsoft.com/office/drawing/2014/main" id="{DF1F6C4A-A993-A1CD-1105-52B768D67DE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413" y="2887108"/>
            <a:ext cx="90567" cy="616558"/>
          </a:xfrm>
          <a:prstGeom prst="rect">
            <a:avLst/>
          </a:prstGeom>
        </p:spPr>
      </p:pic>
      <p:pic>
        <p:nvPicPr>
          <p:cNvPr id="118" name="Image 117">
            <a:extLst>
              <a:ext uri="{FF2B5EF4-FFF2-40B4-BE49-F238E27FC236}">
                <a16:creationId xmlns:a16="http://schemas.microsoft.com/office/drawing/2014/main" id="{EAFDBF40-739A-5C6F-EFB6-AB9A266DB09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980" y="2887108"/>
            <a:ext cx="90567" cy="616558"/>
          </a:xfrm>
          <a:prstGeom prst="rect">
            <a:avLst/>
          </a:prstGeom>
        </p:spPr>
      </p:pic>
      <p:pic>
        <p:nvPicPr>
          <p:cNvPr id="119" name="Image 118">
            <a:extLst>
              <a:ext uri="{FF2B5EF4-FFF2-40B4-BE49-F238E27FC236}">
                <a16:creationId xmlns:a16="http://schemas.microsoft.com/office/drawing/2014/main" id="{B20E79CC-C3E5-B2CD-0B64-A1E729403AB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547" y="2887108"/>
            <a:ext cx="90567" cy="616558"/>
          </a:xfrm>
          <a:prstGeom prst="rect">
            <a:avLst/>
          </a:prstGeom>
        </p:spPr>
      </p:pic>
      <p:pic>
        <p:nvPicPr>
          <p:cNvPr id="120" name="Image 119">
            <a:extLst>
              <a:ext uri="{FF2B5EF4-FFF2-40B4-BE49-F238E27FC236}">
                <a16:creationId xmlns:a16="http://schemas.microsoft.com/office/drawing/2014/main" id="{9B82D2E2-51FD-2FF6-EC12-68933CFB6B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918" y="2890070"/>
            <a:ext cx="90567" cy="616558"/>
          </a:xfrm>
          <a:prstGeom prst="rect">
            <a:avLst/>
          </a:prstGeom>
        </p:spPr>
      </p:pic>
      <p:pic>
        <p:nvPicPr>
          <p:cNvPr id="121" name="Image 120">
            <a:extLst>
              <a:ext uri="{FF2B5EF4-FFF2-40B4-BE49-F238E27FC236}">
                <a16:creationId xmlns:a16="http://schemas.microsoft.com/office/drawing/2014/main" id="{993CF04B-7E20-3F5D-1841-CEE0F69DF7A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485" y="2890070"/>
            <a:ext cx="90567" cy="616558"/>
          </a:xfrm>
          <a:prstGeom prst="rect">
            <a:avLst/>
          </a:prstGeom>
        </p:spPr>
      </p:pic>
      <p:pic>
        <p:nvPicPr>
          <p:cNvPr id="122" name="Image 121">
            <a:extLst>
              <a:ext uri="{FF2B5EF4-FFF2-40B4-BE49-F238E27FC236}">
                <a16:creationId xmlns:a16="http://schemas.microsoft.com/office/drawing/2014/main" id="{469D1F4D-9B58-DD90-D113-D60A3DF37CA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052" y="2885890"/>
            <a:ext cx="90567" cy="616558"/>
          </a:xfrm>
          <a:prstGeom prst="rect">
            <a:avLst/>
          </a:prstGeom>
        </p:spPr>
      </p:pic>
      <p:pic>
        <p:nvPicPr>
          <p:cNvPr id="123" name="Image 122">
            <a:extLst>
              <a:ext uri="{FF2B5EF4-FFF2-40B4-BE49-F238E27FC236}">
                <a16:creationId xmlns:a16="http://schemas.microsoft.com/office/drawing/2014/main" id="{9DC4A327-6A64-3E96-7B74-1411794DE35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619" y="2885890"/>
            <a:ext cx="90567" cy="616558"/>
          </a:xfrm>
          <a:prstGeom prst="rect">
            <a:avLst/>
          </a:prstGeom>
        </p:spPr>
      </p:pic>
      <p:pic>
        <p:nvPicPr>
          <p:cNvPr id="124" name="Image 123">
            <a:extLst>
              <a:ext uri="{FF2B5EF4-FFF2-40B4-BE49-F238E27FC236}">
                <a16:creationId xmlns:a16="http://schemas.microsoft.com/office/drawing/2014/main" id="{93AF0E52-C357-9387-FA7D-31F7FC533A8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186" y="2885890"/>
            <a:ext cx="90567" cy="616558"/>
          </a:xfrm>
          <a:prstGeom prst="rect">
            <a:avLst/>
          </a:prstGeom>
        </p:spPr>
      </p:pic>
      <p:pic>
        <p:nvPicPr>
          <p:cNvPr id="125" name="Image 124">
            <a:extLst>
              <a:ext uri="{FF2B5EF4-FFF2-40B4-BE49-F238E27FC236}">
                <a16:creationId xmlns:a16="http://schemas.microsoft.com/office/drawing/2014/main" id="{FD563563-DF08-1439-735A-19B5FA40E5D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753" y="2885890"/>
            <a:ext cx="90567" cy="616558"/>
          </a:xfrm>
          <a:prstGeom prst="rect">
            <a:avLst/>
          </a:prstGeom>
        </p:spPr>
      </p:pic>
      <p:pic>
        <p:nvPicPr>
          <p:cNvPr id="126" name="Image 125">
            <a:extLst>
              <a:ext uri="{FF2B5EF4-FFF2-40B4-BE49-F238E27FC236}">
                <a16:creationId xmlns:a16="http://schemas.microsoft.com/office/drawing/2014/main" id="{63537824-8F35-251D-602D-4BEEDD675C7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20" y="2886499"/>
            <a:ext cx="90567" cy="616558"/>
          </a:xfrm>
          <a:prstGeom prst="rect">
            <a:avLst/>
          </a:prstGeom>
        </p:spPr>
      </p:pic>
      <p:pic>
        <p:nvPicPr>
          <p:cNvPr id="127" name="Image 126">
            <a:extLst>
              <a:ext uri="{FF2B5EF4-FFF2-40B4-BE49-F238E27FC236}">
                <a16:creationId xmlns:a16="http://schemas.microsoft.com/office/drawing/2014/main" id="{BFB355BB-5CB9-6CE0-3055-88B5914141F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887" y="2886499"/>
            <a:ext cx="90567" cy="616558"/>
          </a:xfrm>
          <a:prstGeom prst="rect">
            <a:avLst/>
          </a:prstGeom>
        </p:spPr>
      </p:pic>
      <p:pic>
        <p:nvPicPr>
          <p:cNvPr id="128" name="Image 127">
            <a:extLst>
              <a:ext uri="{FF2B5EF4-FFF2-40B4-BE49-F238E27FC236}">
                <a16:creationId xmlns:a16="http://schemas.microsoft.com/office/drawing/2014/main" id="{08021D18-45D8-FCD4-43EF-861AAB2F936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454" y="2886499"/>
            <a:ext cx="90567" cy="616558"/>
          </a:xfrm>
          <a:prstGeom prst="rect">
            <a:avLst/>
          </a:prstGeom>
        </p:spPr>
      </p:pic>
      <p:pic>
        <p:nvPicPr>
          <p:cNvPr id="129" name="Image 128">
            <a:extLst>
              <a:ext uri="{FF2B5EF4-FFF2-40B4-BE49-F238E27FC236}">
                <a16:creationId xmlns:a16="http://schemas.microsoft.com/office/drawing/2014/main" id="{DD475BB1-054F-A8D3-E8DB-620C182BB8F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021" y="2886499"/>
            <a:ext cx="90567" cy="616558"/>
          </a:xfrm>
          <a:prstGeom prst="rect">
            <a:avLst/>
          </a:prstGeom>
        </p:spPr>
      </p:pic>
      <p:pic>
        <p:nvPicPr>
          <p:cNvPr id="130" name="Image 129">
            <a:extLst>
              <a:ext uri="{FF2B5EF4-FFF2-40B4-BE49-F238E27FC236}">
                <a16:creationId xmlns:a16="http://schemas.microsoft.com/office/drawing/2014/main" id="{4D62E00C-D6A2-C931-3E88-33D8CD1C5E3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444" y="3603082"/>
            <a:ext cx="90567" cy="616558"/>
          </a:xfrm>
          <a:prstGeom prst="rect">
            <a:avLst/>
          </a:prstGeom>
        </p:spPr>
      </p:pic>
      <p:pic>
        <p:nvPicPr>
          <p:cNvPr id="131" name="Image 130">
            <a:extLst>
              <a:ext uri="{FF2B5EF4-FFF2-40B4-BE49-F238E27FC236}">
                <a16:creationId xmlns:a16="http://schemas.microsoft.com/office/drawing/2014/main" id="{EF5608D1-FCC6-C0A4-BD07-B103F5D4D23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011" y="3603082"/>
            <a:ext cx="90567" cy="616558"/>
          </a:xfrm>
          <a:prstGeom prst="rect">
            <a:avLst/>
          </a:prstGeom>
        </p:spPr>
      </p:pic>
      <p:pic>
        <p:nvPicPr>
          <p:cNvPr id="132" name="Image 131">
            <a:extLst>
              <a:ext uri="{FF2B5EF4-FFF2-40B4-BE49-F238E27FC236}">
                <a16:creationId xmlns:a16="http://schemas.microsoft.com/office/drawing/2014/main" id="{BFB91EF4-9DA1-6174-0F2A-A5F6755518C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578" y="3598902"/>
            <a:ext cx="90567" cy="616558"/>
          </a:xfrm>
          <a:prstGeom prst="rect">
            <a:avLst/>
          </a:prstGeom>
        </p:spPr>
      </p:pic>
      <p:pic>
        <p:nvPicPr>
          <p:cNvPr id="133" name="Image 132">
            <a:extLst>
              <a:ext uri="{FF2B5EF4-FFF2-40B4-BE49-F238E27FC236}">
                <a16:creationId xmlns:a16="http://schemas.microsoft.com/office/drawing/2014/main" id="{838BA79D-05D9-E3FE-1266-08D989E3B8F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145" y="3598902"/>
            <a:ext cx="90567" cy="616558"/>
          </a:xfrm>
          <a:prstGeom prst="rect">
            <a:avLst/>
          </a:prstGeom>
        </p:spPr>
      </p:pic>
      <p:pic>
        <p:nvPicPr>
          <p:cNvPr id="134" name="Image 133">
            <a:extLst>
              <a:ext uri="{FF2B5EF4-FFF2-40B4-BE49-F238E27FC236}">
                <a16:creationId xmlns:a16="http://schemas.microsoft.com/office/drawing/2014/main" id="{46FE0095-1C75-A43A-0380-A4C6C0C85AC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712" y="3598902"/>
            <a:ext cx="90567" cy="616558"/>
          </a:xfrm>
          <a:prstGeom prst="rect">
            <a:avLst/>
          </a:prstGeom>
        </p:spPr>
      </p:pic>
      <p:pic>
        <p:nvPicPr>
          <p:cNvPr id="135" name="Image 134">
            <a:extLst>
              <a:ext uri="{FF2B5EF4-FFF2-40B4-BE49-F238E27FC236}">
                <a16:creationId xmlns:a16="http://schemas.microsoft.com/office/drawing/2014/main" id="{A2005CE7-451B-951E-0ACF-60BF285B3EB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279" y="3598902"/>
            <a:ext cx="90567" cy="616558"/>
          </a:xfrm>
          <a:prstGeom prst="rect">
            <a:avLst/>
          </a:prstGeom>
        </p:spPr>
      </p:pic>
      <p:pic>
        <p:nvPicPr>
          <p:cNvPr id="136" name="Image 135">
            <a:extLst>
              <a:ext uri="{FF2B5EF4-FFF2-40B4-BE49-F238E27FC236}">
                <a16:creationId xmlns:a16="http://schemas.microsoft.com/office/drawing/2014/main" id="{CCE615B4-D1FE-C1D2-9143-238E9C448B2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846" y="3599511"/>
            <a:ext cx="90567" cy="616558"/>
          </a:xfrm>
          <a:prstGeom prst="rect">
            <a:avLst/>
          </a:prstGeom>
        </p:spPr>
      </p:pic>
      <p:pic>
        <p:nvPicPr>
          <p:cNvPr id="137" name="Image 136">
            <a:extLst>
              <a:ext uri="{FF2B5EF4-FFF2-40B4-BE49-F238E27FC236}">
                <a16:creationId xmlns:a16="http://schemas.microsoft.com/office/drawing/2014/main" id="{F505C57C-7F05-9708-C8F0-448661801D9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413" y="3599511"/>
            <a:ext cx="90567" cy="616558"/>
          </a:xfrm>
          <a:prstGeom prst="rect">
            <a:avLst/>
          </a:prstGeom>
        </p:spPr>
      </p:pic>
      <p:pic>
        <p:nvPicPr>
          <p:cNvPr id="138" name="Image 137">
            <a:extLst>
              <a:ext uri="{FF2B5EF4-FFF2-40B4-BE49-F238E27FC236}">
                <a16:creationId xmlns:a16="http://schemas.microsoft.com/office/drawing/2014/main" id="{B37BD623-B0C7-A0D0-FCFE-925E8A5FB48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980" y="3599511"/>
            <a:ext cx="90567" cy="616558"/>
          </a:xfrm>
          <a:prstGeom prst="rect">
            <a:avLst/>
          </a:prstGeom>
        </p:spPr>
      </p:pic>
      <p:pic>
        <p:nvPicPr>
          <p:cNvPr id="139" name="Image 138">
            <a:extLst>
              <a:ext uri="{FF2B5EF4-FFF2-40B4-BE49-F238E27FC236}">
                <a16:creationId xmlns:a16="http://schemas.microsoft.com/office/drawing/2014/main" id="{48CADE91-9B07-5854-6F12-E01F5EEAADD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547" y="3599511"/>
            <a:ext cx="90567" cy="616558"/>
          </a:xfrm>
          <a:prstGeom prst="rect">
            <a:avLst/>
          </a:prstGeom>
        </p:spPr>
      </p:pic>
      <p:pic>
        <p:nvPicPr>
          <p:cNvPr id="140" name="Image 139">
            <a:extLst>
              <a:ext uri="{FF2B5EF4-FFF2-40B4-BE49-F238E27FC236}">
                <a16:creationId xmlns:a16="http://schemas.microsoft.com/office/drawing/2014/main" id="{15CF3427-FCD3-A924-46FD-3699BF1D197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918" y="3602473"/>
            <a:ext cx="90567" cy="616558"/>
          </a:xfrm>
          <a:prstGeom prst="rect">
            <a:avLst/>
          </a:prstGeom>
        </p:spPr>
      </p:pic>
      <p:pic>
        <p:nvPicPr>
          <p:cNvPr id="141" name="Image 140">
            <a:extLst>
              <a:ext uri="{FF2B5EF4-FFF2-40B4-BE49-F238E27FC236}">
                <a16:creationId xmlns:a16="http://schemas.microsoft.com/office/drawing/2014/main" id="{0500207E-0A32-D673-7B57-A0406F6BBE3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485" y="3602473"/>
            <a:ext cx="90567" cy="616558"/>
          </a:xfrm>
          <a:prstGeom prst="rect">
            <a:avLst/>
          </a:prstGeom>
        </p:spPr>
      </p:pic>
      <p:pic>
        <p:nvPicPr>
          <p:cNvPr id="142" name="Image 141">
            <a:extLst>
              <a:ext uri="{FF2B5EF4-FFF2-40B4-BE49-F238E27FC236}">
                <a16:creationId xmlns:a16="http://schemas.microsoft.com/office/drawing/2014/main" id="{CD6C9BF4-DC82-7606-2363-789A6F820C0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052" y="3598293"/>
            <a:ext cx="90567" cy="616558"/>
          </a:xfrm>
          <a:prstGeom prst="rect">
            <a:avLst/>
          </a:prstGeom>
        </p:spPr>
      </p:pic>
      <p:pic>
        <p:nvPicPr>
          <p:cNvPr id="143" name="Image 142">
            <a:extLst>
              <a:ext uri="{FF2B5EF4-FFF2-40B4-BE49-F238E27FC236}">
                <a16:creationId xmlns:a16="http://schemas.microsoft.com/office/drawing/2014/main" id="{125AE34A-70CE-8B0C-5F5F-845B1C5F377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619" y="3598293"/>
            <a:ext cx="90567" cy="616558"/>
          </a:xfrm>
          <a:prstGeom prst="rect">
            <a:avLst/>
          </a:prstGeom>
        </p:spPr>
      </p:pic>
      <p:pic>
        <p:nvPicPr>
          <p:cNvPr id="144" name="Image 143">
            <a:extLst>
              <a:ext uri="{FF2B5EF4-FFF2-40B4-BE49-F238E27FC236}">
                <a16:creationId xmlns:a16="http://schemas.microsoft.com/office/drawing/2014/main" id="{413586F6-0E9A-6468-D409-2D950B9813E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186" y="3598293"/>
            <a:ext cx="90567" cy="616558"/>
          </a:xfrm>
          <a:prstGeom prst="rect">
            <a:avLst/>
          </a:prstGeom>
        </p:spPr>
      </p:pic>
      <p:pic>
        <p:nvPicPr>
          <p:cNvPr id="145" name="Image 144">
            <a:extLst>
              <a:ext uri="{FF2B5EF4-FFF2-40B4-BE49-F238E27FC236}">
                <a16:creationId xmlns:a16="http://schemas.microsoft.com/office/drawing/2014/main" id="{1E18D4E0-6440-6CC4-DD3B-7A65C6E028D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753" y="3598293"/>
            <a:ext cx="90567" cy="616558"/>
          </a:xfrm>
          <a:prstGeom prst="rect">
            <a:avLst/>
          </a:prstGeom>
        </p:spPr>
      </p:pic>
      <p:pic>
        <p:nvPicPr>
          <p:cNvPr id="146" name="Image 145">
            <a:extLst>
              <a:ext uri="{FF2B5EF4-FFF2-40B4-BE49-F238E27FC236}">
                <a16:creationId xmlns:a16="http://schemas.microsoft.com/office/drawing/2014/main" id="{FECB368C-FF08-A743-9405-F2CDDB5492C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20" y="3598902"/>
            <a:ext cx="90567" cy="616558"/>
          </a:xfrm>
          <a:prstGeom prst="rect">
            <a:avLst/>
          </a:prstGeom>
        </p:spPr>
      </p:pic>
      <p:pic>
        <p:nvPicPr>
          <p:cNvPr id="147" name="Image 146">
            <a:extLst>
              <a:ext uri="{FF2B5EF4-FFF2-40B4-BE49-F238E27FC236}">
                <a16:creationId xmlns:a16="http://schemas.microsoft.com/office/drawing/2014/main" id="{0713350E-275D-68CC-AB2C-404802AF36F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887" y="3598902"/>
            <a:ext cx="90567" cy="616558"/>
          </a:xfrm>
          <a:prstGeom prst="rect">
            <a:avLst/>
          </a:prstGeom>
        </p:spPr>
      </p:pic>
      <p:pic>
        <p:nvPicPr>
          <p:cNvPr id="148" name="Image 147">
            <a:extLst>
              <a:ext uri="{FF2B5EF4-FFF2-40B4-BE49-F238E27FC236}">
                <a16:creationId xmlns:a16="http://schemas.microsoft.com/office/drawing/2014/main" id="{B6B18B37-EE1E-DAFC-99F0-DCC2F377306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454" y="3598902"/>
            <a:ext cx="90567" cy="616558"/>
          </a:xfrm>
          <a:prstGeom prst="rect">
            <a:avLst/>
          </a:prstGeom>
        </p:spPr>
      </p:pic>
      <p:pic>
        <p:nvPicPr>
          <p:cNvPr id="149" name="Image 148">
            <a:extLst>
              <a:ext uri="{FF2B5EF4-FFF2-40B4-BE49-F238E27FC236}">
                <a16:creationId xmlns:a16="http://schemas.microsoft.com/office/drawing/2014/main" id="{1281BD2B-0F40-C7FD-6AC7-0296111E58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021" y="3598902"/>
            <a:ext cx="90567" cy="616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74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2" fill="hold">
                      <p:stCondLst>
                        <p:cond delay="indefinite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4" grpId="0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C9BF40-05E0-7556-5BA3-FFD7890B2F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7DCD79FC-38B0-C10F-F767-45BB8AD8E0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99E343ED-8C04-AE5D-67B4-1152DCEA3F51}"/>
              </a:ext>
            </a:extLst>
          </p:cNvPr>
          <p:cNvSpPr txBox="1"/>
          <p:nvPr/>
        </p:nvSpPr>
        <p:spPr>
          <a:xfrm>
            <a:off x="232257" y="382482"/>
            <a:ext cx="7982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Ecris sur ton ardoise le nombre représenté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9A55E7C8-EE89-9B13-299E-CD33AD76A1E0}"/>
              </a:ext>
            </a:extLst>
          </p:cNvPr>
          <p:cNvGrpSpPr/>
          <p:nvPr/>
        </p:nvGrpSpPr>
        <p:grpSpPr>
          <a:xfrm>
            <a:off x="988876" y="1412386"/>
            <a:ext cx="1601923" cy="1595705"/>
            <a:chOff x="4522212" y="380312"/>
            <a:chExt cx="3216750" cy="3204263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5426E268-E77E-146A-DD12-071E4F5BF0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E5A95800-EE97-558E-5057-CD0F7867D2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7A833FD5-D416-9D6E-7E6D-F2CD343AE1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D2D2DDB2-8963-0A8B-4CC3-44F5B2B5B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07D71CDE-391C-24A5-E694-EC287E1A15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5E768982-C6E3-FD8A-5CBE-6A8347A44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EAD92EF9-8005-91FC-8B23-D3C9355F52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21EF69C5-1FC9-4E09-27CD-F9B65B4942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D0DDD9B5-8514-1F2E-FB59-238B97C735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6C7CE5B4-36C6-CBC9-E53F-C78A70CF9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3" name="Image 2">
            <a:extLst>
              <a:ext uri="{FF2B5EF4-FFF2-40B4-BE49-F238E27FC236}">
                <a16:creationId xmlns:a16="http://schemas.microsoft.com/office/drawing/2014/main" id="{64C0A5B0-8F7A-C787-9FDA-7221C359F9C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963" y="1637722"/>
            <a:ext cx="1195900" cy="120127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4B39E12-C031-A70D-3374-580348F2855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44" y="1647397"/>
            <a:ext cx="1195900" cy="120127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C13F0B3-0D1F-0D15-537F-6C262E5BA9B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325" y="1651306"/>
            <a:ext cx="178165" cy="121289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5100E10-481C-E4EF-56DA-BD5B79A9CF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782" y="1658747"/>
            <a:ext cx="178165" cy="1212893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FDED565E-BA5F-4350-6B52-D4621D93291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978" y="1658748"/>
            <a:ext cx="178165" cy="121289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2B902EAE-1636-3AB3-8B74-CC82678BC6A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711" y="1659661"/>
            <a:ext cx="178165" cy="12128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B38A746-4809-9CEE-4A4F-7C4B7E81AEB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854" y="2226587"/>
            <a:ext cx="173786" cy="167102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E5560C18-6419-780C-4395-A9379CAC187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047" y="2059485"/>
            <a:ext cx="173786" cy="16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523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E8D814-A2E3-3519-7EDC-D4AF486BC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42BA116A-08D8-2ED7-2C32-2CFA21F52C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BAE11787-9305-E435-D13B-73A84D0C570B}"/>
              </a:ext>
            </a:extLst>
          </p:cNvPr>
          <p:cNvSpPr txBox="1"/>
          <p:nvPr/>
        </p:nvSpPr>
        <p:spPr>
          <a:xfrm>
            <a:off x="232257" y="382482"/>
            <a:ext cx="7982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Réponse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4BD6EBBC-7417-E13A-D38D-3E97AEBBDA11}"/>
              </a:ext>
            </a:extLst>
          </p:cNvPr>
          <p:cNvGrpSpPr/>
          <p:nvPr/>
        </p:nvGrpSpPr>
        <p:grpSpPr>
          <a:xfrm>
            <a:off x="988876" y="1412386"/>
            <a:ext cx="1601923" cy="1595705"/>
            <a:chOff x="4522212" y="380312"/>
            <a:chExt cx="3216750" cy="3204263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C7AFCBFF-972B-A40F-9189-43B9D1646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41B9EC6F-C7F4-6627-3689-E12E8532E6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B3352416-6E72-5741-15DF-72E7223687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B8F28511-714F-2A20-F587-2975D80F95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7ECDD10C-0AFE-B014-1DD2-1469186F7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0F33BA91-D5F1-9E21-0D2A-3857F18D74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8613522E-095A-0FE8-017C-42386D47F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9BEFF7D5-9F8F-D1B8-871F-385E0EEAA4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8F572778-C331-550D-8CFF-EEFCC6702C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3D4CBBA3-9D64-5595-BB49-747E9AF2D0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3" name="Image 2">
            <a:extLst>
              <a:ext uri="{FF2B5EF4-FFF2-40B4-BE49-F238E27FC236}">
                <a16:creationId xmlns:a16="http://schemas.microsoft.com/office/drawing/2014/main" id="{F8D9D987-E247-5D17-25CC-6CDFC0A9FBD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963" y="1637722"/>
            <a:ext cx="1195900" cy="120127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7796690-7591-F53C-1645-DF22C1A7DF2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44" y="1647397"/>
            <a:ext cx="1195900" cy="120127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BDC08F8-5C59-201E-6507-4E0DB2F2AF7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325" y="1651306"/>
            <a:ext cx="178165" cy="121289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39A3E5D-54A7-E962-218F-4E42349DDD8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782" y="1658747"/>
            <a:ext cx="178165" cy="1212893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642F335-5E39-85F5-981E-714DAA48B4F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978" y="1658748"/>
            <a:ext cx="178165" cy="121289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73DEA02C-170E-1D49-853D-2D6FBAC74E2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711" y="1659661"/>
            <a:ext cx="178165" cy="12128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C40B3D6-F47B-A00A-32AC-F2A395823F0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854" y="2226587"/>
            <a:ext cx="173786" cy="167102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05A2636F-30CE-7DF5-9029-0CAA99E9593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047" y="2059485"/>
            <a:ext cx="173786" cy="167102"/>
          </a:xfrm>
          <a:prstGeom prst="rect">
            <a:avLst/>
          </a:prstGeom>
        </p:spPr>
      </p:pic>
      <p:grpSp>
        <p:nvGrpSpPr>
          <p:cNvPr id="7" name="Groupe 6">
            <a:extLst>
              <a:ext uri="{FF2B5EF4-FFF2-40B4-BE49-F238E27FC236}">
                <a16:creationId xmlns:a16="http://schemas.microsoft.com/office/drawing/2014/main" id="{72C79BB2-0E1E-0BC9-DA54-A203B0BAA040}"/>
              </a:ext>
            </a:extLst>
          </p:cNvPr>
          <p:cNvGrpSpPr/>
          <p:nvPr/>
        </p:nvGrpSpPr>
        <p:grpSpPr>
          <a:xfrm>
            <a:off x="3446269" y="3536081"/>
            <a:ext cx="1973375" cy="946498"/>
            <a:chOff x="4529348" y="5039317"/>
            <a:chExt cx="1973375" cy="94649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3105490-A393-6C81-C624-EC5E44D8C6EE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1ED20F8-2017-6683-1FB1-C1FA65BC387C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EFEDC5C-CD83-1A67-7AEC-5BE7BDF13306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71D37CD-3890-796B-EA36-9D7266AF7B4A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54854A3-E786-BF65-3B2D-5B5FBDF0ED88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14EED10-4AB5-21DB-F113-5750D2F800E2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9EB53BA-185E-0377-DB0E-67237C471EAB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101D774-9544-74DA-4324-7F987E627FB5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30" name="ZoneTexte 29">
            <a:extLst>
              <a:ext uri="{FF2B5EF4-FFF2-40B4-BE49-F238E27FC236}">
                <a16:creationId xmlns:a16="http://schemas.microsoft.com/office/drawing/2014/main" id="{C9736C45-F4B5-2042-9D95-9AC4E80EBA4A}"/>
              </a:ext>
            </a:extLst>
          </p:cNvPr>
          <p:cNvSpPr txBox="1"/>
          <p:nvPr/>
        </p:nvSpPr>
        <p:spPr>
          <a:xfrm>
            <a:off x="209983" y="5008606"/>
            <a:ext cx="8440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mille-deux-cent-quarante-deux</a:t>
            </a:r>
          </a:p>
        </p:txBody>
      </p:sp>
    </p:spTree>
    <p:extLst>
      <p:ext uri="{BB962C8B-B14F-4D97-AF65-F5344CB8AC3E}">
        <p14:creationId xmlns:p14="http://schemas.microsoft.com/office/powerpoint/2010/main" val="22621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4FE85C-9991-F54A-0AA9-E02220E62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0250DC5-E4B1-DF3B-5DC9-C9C7B29459BE}"/>
              </a:ext>
            </a:extLst>
          </p:cNvPr>
          <p:cNvSpPr txBox="1"/>
          <p:nvPr/>
        </p:nvSpPr>
        <p:spPr>
          <a:xfrm>
            <a:off x="875945" y="2659521"/>
            <a:ext cx="7016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chemeClr val="bg1"/>
                </a:solidFill>
              </a:rPr>
              <a:t>Partie 2 : CE1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DD57B7C-0FCB-AAA0-6287-7944981F34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752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35CE0BAB-7C28-3DE6-8A25-1705BEE44743}"/>
              </a:ext>
            </a:extLst>
          </p:cNvPr>
          <p:cNvGrpSpPr/>
          <p:nvPr/>
        </p:nvGrpSpPr>
        <p:grpSpPr>
          <a:xfrm rot="6293686">
            <a:off x="1812519" y="749299"/>
            <a:ext cx="5518962" cy="5359402"/>
            <a:chOff x="0" y="0"/>
            <a:chExt cx="7780656" cy="7556029"/>
          </a:xfrm>
        </p:grpSpPr>
        <p:sp>
          <p:nvSpPr>
            <p:cNvPr id="12" name="Larme 11">
              <a:extLst>
                <a:ext uri="{FF2B5EF4-FFF2-40B4-BE49-F238E27FC236}">
                  <a16:creationId xmlns:a16="http://schemas.microsoft.com/office/drawing/2014/main" id="{C7F5C525-54D5-94A2-3E11-3968A6C28D97}"/>
                </a:ext>
              </a:extLst>
            </p:cNvPr>
            <p:cNvSpPr/>
            <p:nvPr/>
          </p:nvSpPr>
          <p:spPr>
            <a:xfrm rot="10373980">
              <a:off x="3889717" y="164800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3" name="Larme 12">
              <a:extLst>
                <a:ext uri="{FF2B5EF4-FFF2-40B4-BE49-F238E27FC236}">
                  <a16:creationId xmlns:a16="http://schemas.microsoft.com/office/drawing/2014/main" id="{AE0660E6-E426-DF17-DB39-1874F58429FA}"/>
                </a:ext>
              </a:extLst>
            </p:cNvPr>
            <p:cNvSpPr/>
            <p:nvPr/>
          </p:nvSpPr>
          <p:spPr>
            <a:xfrm rot="14666085">
              <a:off x="4726867" y="2884969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4" name="Larme 13">
              <a:extLst>
                <a:ext uri="{FF2B5EF4-FFF2-40B4-BE49-F238E27FC236}">
                  <a16:creationId xmlns:a16="http://schemas.microsoft.com/office/drawing/2014/main" id="{3B79FF9D-5F3A-89C3-3897-772408C3EA16}"/>
                </a:ext>
              </a:extLst>
            </p:cNvPr>
            <p:cNvSpPr/>
            <p:nvPr/>
          </p:nvSpPr>
          <p:spPr>
            <a:xfrm rot="6250950">
              <a:off x="1103117" y="73922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5" name="Larme 14">
              <a:extLst>
                <a:ext uri="{FF2B5EF4-FFF2-40B4-BE49-F238E27FC236}">
                  <a16:creationId xmlns:a16="http://schemas.microsoft.com/office/drawing/2014/main" id="{4D630516-F085-C0D0-1877-F3712808C789}"/>
                </a:ext>
              </a:extLst>
            </p:cNvPr>
            <p:cNvSpPr/>
            <p:nvPr/>
          </p:nvSpPr>
          <p:spPr>
            <a:xfrm rot="1750620">
              <a:off x="0" y="2767323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6" name="Larme 15">
              <a:extLst>
                <a:ext uri="{FF2B5EF4-FFF2-40B4-BE49-F238E27FC236}">
                  <a16:creationId xmlns:a16="http://schemas.microsoft.com/office/drawing/2014/main" id="{43DCB9A5-294E-AEF0-ECFF-BDC703F788CF}"/>
                </a:ext>
              </a:extLst>
            </p:cNvPr>
            <p:cNvSpPr/>
            <p:nvPr/>
          </p:nvSpPr>
          <p:spPr>
            <a:xfrm rot="18894661">
              <a:off x="2337632" y="4502240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451AAFCA-D309-B6AE-727C-98EA2E9B9D73}"/>
                </a:ext>
              </a:extLst>
            </p:cNvPr>
            <p:cNvSpPr/>
            <p:nvPr/>
          </p:nvSpPr>
          <p:spPr>
            <a:xfrm rot="2745475">
              <a:off x="2998471" y="2764391"/>
              <a:ext cx="1915185" cy="19151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78CB1DB2-C4E5-3101-D327-77687919FD2D}"/>
              </a:ext>
            </a:extLst>
          </p:cNvPr>
          <p:cNvSpPr txBox="1"/>
          <p:nvPr/>
        </p:nvSpPr>
        <p:spPr>
          <a:xfrm>
            <a:off x="3970286" y="2800406"/>
            <a:ext cx="16190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72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AB4C4AC-4AF9-855B-36EA-B4111B4CCC7A}"/>
              </a:ext>
            </a:extLst>
          </p:cNvPr>
          <p:cNvGrpSpPr/>
          <p:nvPr/>
        </p:nvGrpSpPr>
        <p:grpSpPr>
          <a:xfrm>
            <a:off x="2674886" y="3267462"/>
            <a:ext cx="778725" cy="653122"/>
            <a:chOff x="2871314" y="2370464"/>
            <a:chExt cx="985962" cy="826933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970E1EA-9B75-8CA3-779D-C6D197E11B39}"/>
                </a:ext>
              </a:extLst>
            </p:cNvPr>
            <p:cNvSpPr/>
            <p:nvPr/>
          </p:nvSpPr>
          <p:spPr>
            <a:xfrm>
              <a:off x="2871314" y="2370464"/>
              <a:ext cx="492981" cy="3258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rgbClr val="C00000"/>
                  </a:solidFill>
                </a:rPr>
                <a:t>D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5958861-B1BA-55DC-C741-0B26D208D076}"/>
                </a:ext>
              </a:extLst>
            </p:cNvPr>
            <p:cNvSpPr/>
            <p:nvPr/>
          </p:nvSpPr>
          <p:spPr>
            <a:xfrm>
              <a:off x="3364295" y="2370464"/>
              <a:ext cx="492981" cy="3258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rgbClr val="00B0F0"/>
                  </a:solidFill>
                </a:rPr>
                <a:t>U</a:t>
              </a:r>
              <a:endParaRPr lang="fr-FR" b="1" dirty="0">
                <a:solidFill>
                  <a:srgbClr val="00B0F0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68D2DC4-FB3D-28D4-C2B7-5AC9AD2CCE50}"/>
                </a:ext>
              </a:extLst>
            </p:cNvPr>
            <p:cNvSpPr/>
            <p:nvPr/>
          </p:nvSpPr>
          <p:spPr>
            <a:xfrm>
              <a:off x="2871314" y="2696348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rgbClr val="C00000"/>
                  </a:solidFill>
                </a:rPr>
                <a:t>7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9BB85F7-00D8-27C4-87B9-667CDD4F8BEB}"/>
                </a:ext>
              </a:extLst>
            </p:cNvPr>
            <p:cNvSpPr/>
            <p:nvPr/>
          </p:nvSpPr>
          <p:spPr>
            <a:xfrm>
              <a:off x="3364295" y="2696348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rgbClr val="00B0F0"/>
                  </a:solidFill>
                </a:rPr>
                <a:t>2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9ED2E7FF-24A2-A635-41D0-7A467DF890DE}"/>
              </a:ext>
            </a:extLst>
          </p:cNvPr>
          <p:cNvSpPr/>
          <p:nvPr/>
        </p:nvSpPr>
        <p:spPr>
          <a:xfrm>
            <a:off x="4887444" y="1384419"/>
            <a:ext cx="680152" cy="4710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28" name="Organigramme : Connecteur 27">
            <a:extLst>
              <a:ext uri="{FF2B5EF4-FFF2-40B4-BE49-F238E27FC236}">
                <a16:creationId xmlns:a16="http://schemas.microsoft.com/office/drawing/2014/main" id="{A7BA2BB3-F504-6EFD-28B4-202F6BE802D8}"/>
              </a:ext>
            </a:extLst>
          </p:cNvPr>
          <p:cNvSpPr/>
          <p:nvPr/>
        </p:nvSpPr>
        <p:spPr>
          <a:xfrm>
            <a:off x="4447535" y="1803146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5EE5296-2A69-D740-7385-47AF26736809}"/>
              </a:ext>
            </a:extLst>
          </p:cNvPr>
          <p:cNvSpPr txBox="1"/>
          <p:nvPr/>
        </p:nvSpPr>
        <p:spPr>
          <a:xfrm>
            <a:off x="5468018" y="2569549"/>
            <a:ext cx="25941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0070C0"/>
                </a:solidFill>
              </a:rPr>
              <a:t>70+2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F9C8E0B-1DD4-3EBE-94C8-53DC65E6E306}"/>
              </a:ext>
            </a:extLst>
          </p:cNvPr>
          <p:cNvSpPr txBox="1"/>
          <p:nvPr/>
        </p:nvSpPr>
        <p:spPr>
          <a:xfrm>
            <a:off x="4779787" y="4533114"/>
            <a:ext cx="2594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70C0"/>
                </a:solidFill>
              </a:rPr>
              <a:t>71&lt;72&lt;73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03758CA-DE3B-776D-00B3-F4BD55DBE3EE}"/>
              </a:ext>
            </a:extLst>
          </p:cNvPr>
          <p:cNvSpPr txBox="1"/>
          <p:nvPr/>
        </p:nvSpPr>
        <p:spPr>
          <a:xfrm>
            <a:off x="2723408" y="4623303"/>
            <a:ext cx="16308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70C0"/>
                </a:solidFill>
                <a:latin typeface="Cursive standard" pitchFamily="2" charset="0"/>
              </a:rPr>
              <a:t>soixante-douze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EC74413-D13A-1341-F7B2-0717E974678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492" y="2200529"/>
            <a:ext cx="137463" cy="93580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04846C1-9360-4835-7347-1B64F88E48D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566" y="2200529"/>
            <a:ext cx="137463" cy="93580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CE6CDCD-86F1-5A6F-B926-E0E3EA66C0C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184" y="2200529"/>
            <a:ext cx="137463" cy="93580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89C3123-9C3C-2DEA-36F0-D546205E43A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258" y="2200529"/>
            <a:ext cx="137463" cy="93580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2E6574A-C8EC-B589-389A-B2627084FDC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956" y="2200529"/>
            <a:ext cx="137463" cy="93580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C9A9642-7728-3F54-EA2A-A51CBF71F6D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030" y="2200529"/>
            <a:ext cx="137463" cy="93580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EF411B9-E1AD-553A-B163-158FE2CAB82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748" y="2211654"/>
            <a:ext cx="137463" cy="93580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BC852CB-DBC6-AE76-E431-7EC2AEE08A7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884" y="3002218"/>
            <a:ext cx="146394" cy="14076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74F50AC-82E9-0968-F1E5-2B130943C7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884" y="2866297"/>
            <a:ext cx="146394" cy="140763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175CAC36-7F9C-4A11-BFD9-E84C6F1DA2D3}"/>
              </a:ext>
            </a:extLst>
          </p:cNvPr>
          <p:cNvSpPr/>
          <p:nvPr/>
        </p:nvSpPr>
        <p:spPr>
          <a:xfrm>
            <a:off x="4014210" y="1024140"/>
            <a:ext cx="680152" cy="4710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66022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7" grpId="0" animBg="1"/>
      <p:bldP spid="28" grpId="0" animBg="1"/>
      <p:bldP spid="29" grpId="0"/>
      <p:bldP spid="30" grpId="0"/>
      <p:bldP spid="31" grpId="0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E0451D-D0EF-C525-9FD6-A827BBAD75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2124B1D-F34A-EA54-2EE4-D76AFD2607F0}"/>
              </a:ext>
            </a:extLst>
          </p:cNvPr>
          <p:cNvSpPr txBox="1"/>
          <p:nvPr/>
        </p:nvSpPr>
        <p:spPr>
          <a:xfrm>
            <a:off x="875945" y="2659521"/>
            <a:ext cx="7016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chemeClr val="bg1"/>
                </a:solidFill>
              </a:rPr>
              <a:t>Partie 1 : CE2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CEBA7F7-CD11-4662-8C86-FF07A18E78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160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A366C5-A94B-2678-7739-2ACD921ED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48AA6E22-19CF-96CA-E4FE-43C3BC4384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D13DDF47-483A-F9EB-EA25-6B5F8604BD7C}"/>
              </a:ext>
            </a:extLst>
          </p:cNvPr>
          <p:cNvGrpSpPr/>
          <p:nvPr/>
        </p:nvGrpSpPr>
        <p:grpSpPr>
          <a:xfrm rot="6293686">
            <a:off x="1802419" y="749298"/>
            <a:ext cx="5518962" cy="5359402"/>
            <a:chOff x="0" y="0"/>
            <a:chExt cx="7780656" cy="7556029"/>
          </a:xfrm>
        </p:grpSpPr>
        <p:sp>
          <p:nvSpPr>
            <p:cNvPr id="12" name="Larme 11">
              <a:extLst>
                <a:ext uri="{FF2B5EF4-FFF2-40B4-BE49-F238E27FC236}">
                  <a16:creationId xmlns:a16="http://schemas.microsoft.com/office/drawing/2014/main" id="{C51B8039-A003-3677-6EEF-642A0A801DBD}"/>
                </a:ext>
              </a:extLst>
            </p:cNvPr>
            <p:cNvSpPr/>
            <p:nvPr/>
          </p:nvSpPr>
          <p:spPr>
            <a:xfrm rot="10373980">
              <a:off x="3889717" y="164800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3" name="Larme 12">
              <a:extLst>
                <a:ext uri="{FF2B5EF4-FFF2-40B4-BE49-F238E27FC236}">
                  <a16:creationId xmlns:a16="http://schemas.microsoft.com/office/drawing/2014/main" id="{15E23734-4F2F-928F-7A23-3ED1B66523DF}"/>
                </a:ext>
              </a:extLst>
            </p:cNvPr>
            <p:cNvSpPr/>
            <p:nvPr/>
          </p:nvSpPr>
          <p:spPr>
            <a:xfrm rot="14666085">
              <a:off x="4726867" y="2884969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4" name="Larme 13">
              <a:extLst>
                <a:ext uri="{FF2B5EF4-FFF2-40B4-BE49-F238E27FC236}">
                  <a16:creationId xmlns:a16="http://schemas.microsoft.com/office/drawing/2014/main" id="{29AB7F7A-96C6-28C8-335F-638D6C38E6C3}"/>
                </a:ext>
              </a:extLst>
            </p:cNvPr>
            <p:cNvSpPr/>
            <p:nvPr/>
          </p:nvSpPr>
          <p:spPr>
            <a:xfrm rot="6250950">
              <a:off x="1103117" y="73922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5" name="Larme 14">
              <a:extLst>
                <a:ext uri="{FF2B5EF4-FFF2-40B4-BE49-F238E27FC236}">
                  <a16:creationId xmlns:a16="http://schemas.microsoft.com/office/drawing/2014/main" id="{356DE99F-CEC7-8AC1-F000-57BD8F560242}"/>
                </a:ext>
              </a:extLst>
            </p:cNvPr>
            <p:cNvSpPr/>
            <p:nvPr/>
          </p:nvSpPr>
          <p:spPr>
            <a:xfrm rot="1750620">
              <a:off x="0" y="2767323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6" name="Larme 15">
              <a:extLst>
                <a:ext uri="{FF2B5EF4-FFF2-40B4-BE49-F238E27FC236}">
                  <a16:creationId xmlns:a16="http://schemas.microsoft.com/office/drawing/2014/main" id="{E58FC639-9FE1-5336-4999-F4AC8F51DE16}"/>
                </a:ext>
              </a:extLst>
            </p:cNvPr>
            <p:cNvSpPr/>
            <p:nvPr/>
          </p:nvSpPr>
          <p:spPr>
            <a:xfrm rot="18894661">
              <a:off x="2337632" y="4502240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2097FC7C-6D11-6EE7-BBA3-FDD39B5F5853}"/>
                </a:ext>
              </a:extLst>
            </p:cNvPr>
            <p:cNvSpPr/>
            <p:nvPr/>
          </p:nvSpPr>
          <p:spPr>
            <a:xfrm rot="2745475">
              <a:off x="2998471" y="2764391"/>
              <a:ext cx="1915185" cy="19151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282B61D8-8E57-704E-E30E-C90097DAABDC}"/>
              </a:ext>
            </a:extLst>
          </p:cNvPr>
          <p:cNvSpPr txBox="1"/>
          <p:nvPr/>
        </p:nvSpPr>
        <p:spPr>
          <a:xfrm>
            <a:off x="3970286" y="2988324"/>
            <a:ext cx="1619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139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79B02B7-ED4C-98FF-C05E-175EB3E45A59}"/>
              </a:ext>
            </a:extLst>
          </p:cNvPr>
          <p:cNvSpPr txBox="1"/>
          <p:nvPr/>
        </p:nvSpPr>
        <p:spPr>
          <a:xfrm>
            <a:off x="3663375" y="1280674"/>
            <a:ext cx="2594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70C0"/>
                </a:solidFill>
              </a:rPr>
              <a:t>100+30+9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38F81FC4-3797-B8B4-B634-9E9409A2027C}"/>
              </a:ext>
            </a:extLst>
          </p:cNvPr>
          <p:cNvSpPr txBox="1"/>
          <p:nvPr/>
        </p:nvSpPr>
        <p:spPr>
          <a:xfrm>
            <a:off x="4891324" y="4659243"/>
            <a:ext cx="2594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130&lt;139&lt;140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6CD95704-6656-6AF3-2CDF-DDBBDC26E7D7}"/>
              </a:ext>
            </a:extLst>
          </p:cNvPr>
          <p:cNvSpPr txBox="1"/>
          <p:nvPr/>
        </p:nvSpPr>
        <p:spPr>
          <a:xfrm>
            <a:off x="2723408" y="4623303"/>
            <a:ext cx="2096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70C0"/>
                </a:solidFill>
                <a:latin typeface="Cursive standard" pitchFamily="2" charset="0"/>
              </a:rPr>
              <a:t>cent-trente-neuf</a:t>
            </a:r>
          </a:p>
        </p:txBody>
      </p: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0A5B5EF3-5D4A-1D59-8074-7A695211BD36}"/>
              </a:ext>
            </a:extLst>
          </p:cNvPr>
          <p:cNvGrpSpPr/>
          <p:nvPr/>
        </p:nvGrpSpPr>
        <p:grpSpPr>
          <a:xfrm>
            <a:off x="2246872" y="2368851"/>
            <a:ext cx="1544649" cy="843776"/>
            <a:chOff x="1777195" y="2125214"/>
            <a:chExt cx="2029597" cy="110868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B21F2F1-F9FF-C523-76E4-4AEB6486D9F9}"/>
                </a:ext>
              </a:extLst>
            </p:cNvPr>
            <p:cNvSpPr/>
            <p:nvPr/>
          </p:nvSpPr>
          <p:spPr>
            <a:xfrm>
              <a:off x="2971536" y="2153897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CDEFECE-51D3-E9F5-CB35-F1614BD0ADE7}"/>
                </a:ext>
              </a:extLst>
            </p:cNvPr>
            <p:cNvSpPr/>
            <p:nvPr/>
          </p:nvSpPr>
          <p:spPr>
            <a:xfrm>
              <a:off x="3148931" y="2153897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FC5F4E9-53FA-C0EE-14D7-BD50FA045D39}"/>
                </a:ext>
              </a:extLst>
            </p:cNvPr>
            <p:cNvSpPr/>
            <p:nvPr/>
          </p:nvSpPr>
          <p:spPr>
            <a:xfrm>
              <a:off x="3698234" y="267809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50FCFAB-3602-FCEF-2258-EC7994E5EA5B}"/>
                </a:ext>
              </a:extLst>
            </p:cNvPr>
            <p:cNvSpPr/>
            <p:nvPr/>
          </p:nvSpPr>
          <p:spPr>
            <a:xfrm>
              <a:off x="3547779" y="285589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95FA98B-6E23-168D-B9CE-F36B2914B297}"/>
                </a:ext>
              </a:extLst>
            </p:cNvPr>
            <p:cNvSpPr/>
            <p:nvPr/>
          </p:nvSpPr>
          <p:spPr>
            <a:xfrm>
              <a:off x="3698234" y="285589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5BF90BA-0F96-8882-65C7-F31597F9562B}"/>
                </a:ext>
              </a:extLst>
            </p:cNvPr>
            <p:cNvSpPr/>
            <p:nvPr/>
          </p:nvSpPr>
          <p:spPr>
            <a:xfrm>
              <a:off x="3547779" y="303369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C143579-9908-FD9C-CA50-82A411607998}"/>
                </a:ext>
              </a:extLst>
            </p:cNvPr>
            <p:cNvSpPr/>
            <p:nvPr/>
          </p:nvSpPr>
          <p:spPr>
            <a:xfrm>
              <a:off x="3310264" y="2153897"/>
              <a:ext cx="108000" cy="1080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78727BA-A174-3F73-C137-AAB32C92EC22}"/>
                </a:ext>
              </a:extLst>
            </p:cNvPr>
            <p:cNvSpPr/>
            <p:nvPr/>
          </p:nvSpPr>
          <p:spPr>
            <a:xfrm>
              <a:off x="3548337" y="232249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BEEBF27-5695-335C-E90C-032C75156092}"/>
                </a:ext>
              </a:extLst>
            </p:cNvPr>
            <p:cNvSpPr/>
            <p:nvPr/>
          </p:nvSpPr>
          <p:spPr>
            <a:xfrm>
              <a:off x="3698792" y="232249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D9D67D1-B111-68F1-518D-24A2B651E710}"/>
                </a:ext>
              </a:extLst>
            </p:cNvPr>
            <p:cNvSpPr/>
            <p:nvPr/>
          </p:nvSpPr>
          <p:spPr>
            <a:xfrm>
              <a:off x="3548337" y="250029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519B901F-FF4B-D2B8-2E71-9608AB784D02}"/>
                </a:ext>
              </a:extLst>
            </p:cNvPr>
            <p:cNvSpPr/>
            <p:nvPr/>
          </p:nvSpPr>
          <p:spPr>
            <a:xfrm>
              <a:off x="3698792" y="250029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3F9EBDB-08CA-C4B7-2A1C-257C560ED229}"/>
                </a:ext>
              </a:extLst>
            </p:cNvPr>
            <p:cNvSpPr/>
            <p:nvPr/>
          </p:nvSpPr>
          <p:spPr>
            <a:xfrm>
              <a:off x="3548337" y="2678097"/>
              <a:ext cx="108000" cy="108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AA38EBA-A819-9EF1-ECFD-34019667E99C}"/>
                </a:ext>
              </a:extLst>
            </p:cNvPr>
            <p:cNvSpPr/>
            <p:nvPr/>
          </p:nvSpPr>
          <p:spPr>
            <a:xfrm>
              <a:off x="1777195" y="2125214"/>
              <a:ext cx="1080000" cy="108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aphicFrame>
        <p:nvGraphicFramePr>
          <p:cNvPr id="44" name="Tableau 43">
            <a:extLst>
              <a:ext uri="{FF2B5EF4-FFF2-40B4-BE49-F238E27FC236}">
                <a16:creationId xmlns:a16="http://schemas.microsoft.com/office/drawing/2014/main" id="{FC53866A-9DBB-AC98-7C32-C4357CFCD5CD}"/>
              </a:ext>
            </a:extLst>
          </p:cNvPr>
          <p:cNvGraphicFramePr>
            <a:graphicFrameLocks noGrp="1"/>
          </p:cNvGraphicFramePr>
          <p:nvPr/>
        </p:nvGraphicFramePr>
        <p:xfrm>
          <a:off x="2564224" y="3250217"/>
          <a:ext cx="339677" cy="721379"/>
        </p:xfrm>
        <a:graphic>
          <a:graphicData uri="http://schemas.openxmlformats.org/drawingml/2006/table">
            <a:tbl>
              <a:tblPr firstRow="1" firstCol="1" bandRow="1"/>
              <a:tblGrid>
                <a:gridCol w="339677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262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fr-FR" sz="1100" kern="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4097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graphicFrame>
        <p:nvGraphicFramePr>
          <p:cNvPr id="45" name="Tableau 44">
            <a:extLst>
              <a:ext uri="{FF2B5EF4-FFF2-40B4-BE49-F238E27FC236}">
                <a16:creationId xmlns:a16="http://schemas.microsoft.com/office/drawing/2014/main" id="{F62E12E5-A6AC-4FDA-83DC-C0E326A078FF}"/>
              </a:ext>
            </a:extLst>
          </p:cNvPr>
          <p:cNvGraphicFramePr>
            <a:graphicFrameLocks noGrp="1"/>
          </p:cNvGraphicFramePr>
          <p:nvPr/>
        </p:nvGraphicFramePr>
        <p:xfrm>
          <a:off x="2903901" y="3250218"/>
          <a:ext cx="679354" cy="721379"/>
        </p:xfrm>
        <a:graphic>
          <a:graphicData uri="http://schemas.openxmlformats.org/drawingml/2006/table">
            <a:tbl>
              <a:tblPr firstRow="1" firstCol="1" bandRow="1"/>
              <a:tblGrid>
                <a:gridCol w="339677">
                  <a:extLst>
                    <a:ext uri="{9D8B030D-6E8A-4147-A177-3AD203B41FA5}">
                      <a16:colId xmlns:a16="http://schemas.microsoft.com/office/drawing/2014/main" val="737131982"/>
                    </a:ext>
                  </a:extLst>
                </a:gridCol>
                <a:gridCol w="339677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262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4097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sp>
        <p:nvSpPr>
          <p:cNvPr id="46" name="ZoneTexte 45">
            <a:extLst>
              <a:ext uri="{FF2B5EF4-FFF2-40B4-BE49-F238E27FC236}">
                <a16:creationId xmlns:a16="http://schemas.microsoft.com/office/drawing/2014/main" id="{031831C9-1A92-C47A-930D-F02CC7CF2754}"/>
              </a:ext>
            </a:extLst>
          </p:cNvPr>
          <p:cNvSpPr txBox="1"/>
          <p:nvPr/>
        </p:nvSpPr>
        <p:spPr>
          <a:xfrm>
            <a:off x="5136435" y="2809333"/>
            <a:ext cx="2594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1×100+3×10+9×1</a:t>
            </a:r>
          </a:p>
        </p:txBody>
      </p:sp>
    </p:spTree>
    <p:extLst>
      <p:ext uri="{BB962C8B-B14F-4D97-AF65-F5344CB8AC3E}">
        <p14:creationId xmlns:p14="http://schemas.microsoft.com/office/powerpoint/2010/main" val="362439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" grpId="0"/>
      <p:bldP spid="30" grpId="0"/>
      <p:bldP spid="31" grpId="0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4E31E5-49FC-5FFA-80FA-5B7DA1EC6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CD6763BB-2D3A-8AB4-6F13-F0F775D918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710196BB-C319-596E-4CDA-47491B77C66A}"/>
              </a:ext>
            </a:extLst>
          </p:cNvPr>
          <p:cNvGrpSpPr/>
          <p:nvPr/>
        </p:nvGrpSpPr>
        <p:grpSpPr>
          <a:xfrm rot="6293686">
            <a:off x="1802419" y="749298"/>
            <a:ext cx="5518962" cy="5359402"/>
            <a:chOff x="0" y="0"/>
            <a:chExt cx="7780656" cy="7556029"/>
          </a:xfrm>
        </p:grpSpPr>
        <p:sp>
          <p:nvSpPr>
            <p:cNvPr id="12" name="Larme 11">
              <a:extLst>
                <a:ext uri="{FF2B5EF4-FFF2-40B4-BE49-F238E27FC236}">
                  <a16:creationId xmlns:a16="http://schemas.microsoft.com/office/drawing/2014/main" id="{E46BABDB-83CA-9375-EAEE-90C08A85E859}"/>
                </a:ext>
              </a:extLst>
            </p:cNvPr>
            <p:cNvSpPr/>
            <p:nvPr/>
          </p:nvSpPr>
          <p:spPr>
            <a:xfrm rot="10373980">
              <a:off x="3889717" y="164800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3" name="Larme 12">
              <a:extLst>
                <a:ext uri="{FF2B5EF4-FFF2-40B4-BE49-F238E27FC236}">
                  <a16:creationId xmlns:a16="http://schemas.microsoft.com/office/drawing/2014/main" id="{A167E0CD-E0DC-E9C7-D953-8E55378128EB}"/>
                </a:ext>
              </a:extLst>
            </p:cNvPr>
            <p:cNvSpPr/>
            <p:nvPr/>
          </p:nvSpPr>
          <p:spPr>
            <a:xfrm rot="14666085">
              <a:off x="4726867" y="2884969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4" name="Larme 13">
              <a:extLst>
                <a:ext uri="{FF2B5EF4-FFF2-40B4-BE49-F238E27FC236}">
                  <a16:creationId xmlns:a16="http://schemas.microsoft.com/office/drawing/2014/main" id="{1BB97014-388D-631F-8B28-058F687755A0}"/>
                </a:ext>
              </a:extLst>
            </p:cNvPr>
            <p:cNvSpPr/>
            <p:nvPr/>
          </p:nvSpPr>
          <p:spPr>
            <a:xfrm rot="6250950">
              <a:off x="1103117" y="73922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5" name="Larme 14">
              <a:extLst>
                <a:ext uri="{FF2B5EF4-FFF2-40B4-BE49-F238E27FC236}">
                  <a16:creationId xmlns:a16="http://schemas.microsoft.com/office/drawing/2014/main" id="{208D81E7-0706-4C08-E03F-8715797438CD}"/>
                </a:ext>
              </a:extLst>
            </p:cNvPr>
            <p:cNvSpPr/>
            <p:nvPr/>
          </p:nvSpPr>
          <p:spPr>
            <a:xfrm rot="1750620">
              <a:off x="0" y="2767323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6" name="Larme 15">
              <a:extLst>
                <a:ext uri="{FF2B5EF4-FFF2-40B4-BE49-F238E27FC236}">
                  <a16:creationId xmlns:a16="http://schemas.microsoft.com/office/drawing/2014/main" id="{D29A101D-2AD5-D1D4-E305-83D1A668E06D}"/>
                </a:ext>
              </a:extLst>
            </p:cNvPr>
            <p:cNvSpPr/>
            <p:nvPr/>
          </p:nvSpPr>
          <p:spPr>
            <a:xfrm rot="18894661">
              <a:off x="2337632" y="4502240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18BED2AE-4607-ED82-F6B6-101C19CAFCA2}"/>
                </a:ext>
              </a:extLst>
            </p:cNvPr>
            <p:cNvSpPr/>
            <p:nvPr/>
          </p:nvSpPr>
          <p:spPr>
            <a:xfrm rot="2745475">
              <a:off x="2998471" y="2764391"/>
              <a:ext cx="1915185" cy="19151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718D719B-1308-69F2-C190-3DEE5D79F81E}"/>
              </a:ext>
            </a:extLst>
          </p:cNvPr>
          <p:cNvSpPr txBox="1"/>
          <p:nvPr/>
        </p:nvSpPr>
        <p:spPr>
          <a:xfrm>
            <a:off x="3970286" y="2988324"/>
            <a:ext cx="1619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315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258310FF-FA6B-FB5E-325B-E5F339E2E7A5}"/>
              </a:ext>
            </a:extLst>
          </p:cNvPr>
          <p:cNvSpPr txBox="1"/>
          <p:nvPr/>
        </p:nvSpPr>
        <p:spPr>
          <a:xfrm>
            <a:off x="3663375" y="1280674"/>
            <a:ext cx="2594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70C0"/>
                </a:solidFill>
              </a:rPr>
              <a:t>300+10+5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FA166958-93CA-7324-494C-3C9D1FD7D075}"/>
              </a:ext>
            </a:extLst>
          </p:cNvPr>
          <p:cNvSpPr txBox="1"/>
          <p:nvPr/>
        </p:nvSpPr>
        <p:spPr>
          <a:xfrm>
            <a:off x="4819624" y="4655817"/>
            <a:ext cx="2594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310&lt; 315&lt; 320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42EE291-3830-941B-D87F-7A2BCB9AC18E}"/>
              </a:ext>
            </a:extLst>
          </p:cNvPr>
          <p:cNvSpPr txBox="1"/>
          <p:nvPr/>
        </p:nvSpPr>
        <p:spPr>
          <a:xfrm>
            <a:off x="2723408" y="4623303"/>
            <a:ext cx="2096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70C0"/>
                </a:solidFill>
                <a:latin typeface="Cursive standard" pitchFamily="2" charset="0"/>
              </a:rPr>
              <a:t>trois-cent-quinze</a:t>
            </a:r>
          </a:p>
        </p:txBody>
      </p:sp>
      <p:graphicFrame>
        <p:nvGraphicFramePr>
          <p:cNvPr id="44" name="Tableau 43">
            <a:extLst>
              <a:ext uri="{FF2B5EF4-FFF2-40B4-BE49-F238E27FC236}">
                <a16:creationId xmlns:a16="http://schemas.microsoft.com/office/drawing/2014/main" id="{874BF4A5-6716-DEFA-D7C0-26A9CED6D1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080142"/>
              </p:ext>
            </p:extLst>
          </p:nvPr>
        </p:nvGraphicFramePr>
        <p:xfrm>
          <a:off x="1167625" y="4212568"/>
          <a:ext cx="339677" cy="721379"/>
        </p:xfrm>
        <a:graphic>
          <a:graphicData uri="http://schemas.openxmlformats.org/drawingml/2006/table">
            <a:tbl>
              <a:tblPr firstRow="1" firstCol="1" bandRow="1"/>
              <a:tblGrid>
                <a:gridCol w="339677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262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fr-FR" sz="1100" kern="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4097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graphicFrame>
        <p:nvGraphicFramePr>
          <p:cNvPr id="45" name="Tableau 44">
            <a:extLst>
              <a:ext uri="{FF2B5EF4-FFF2-40B4-BE49-F238E27FC236}">
                <a16:creationId xmlns:a16="http://schemas.microsoft.com/office/drawing/2014/main" id="{7A15ADCE-E393-23FF-AE50-B2C8B89745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292144"/>
              </p:ext>
            </p:extLst>
          </p:nvPr>
        </p:nvGraphicFramePr>
        <p:xfrm>
          <a:off x="1507302" y="4212569"/>
          <a:ext cx="679354" cy="721379"/>
        </p:xfrm>
        <a:graphic>
          <a:graphicData uri="http://schemas.openxmlformats.org/drawingml/2006/table">
            <a:tbl>
              <a:tblPr firstRow="1" firstCol="1" bandRow="1"/>
              <a:tblGrid>
                <a:gridCol w="339677">
                  <a:extLst>
                    <a:ext uri="{9D8B030D-6E8A-4147-A177-3AD203B41FA5}">
                      <a16:colId xmlns:a16="http://schemas.microsoft.com/office/drawing/2014/main" val="737131982"/>
                    </a:ext>
                  </a:extLst>
                </a:gridCol>
                <a:gridCol w="339677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262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4097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sp>
        <p:nvSpPr>
          <p:cNvPr id="46" name="ZoneTexte 45">
            <a:extLst>
              <a:ext uri="{FF2B5EF4-FFF2-40B4-BE49-F238E27FC236}">
                <a16:creationId xmlns:a16="http://schemas.microsoft.com/office/drawing/2014/main" id="{0ED2EBF0-B68A-DBF0-DC6F-D98127351603}"/>
              </a:ext>
            </a:extLst>
          </p:cNvPr>
          <p:cNvSpPr txBox="1"/>
          <p:nvPr/>
        </p:nvSpPr>
        <p:spPr>
          <a:xfrm>
            <a:off x="5146372" y="2789306"/>
            <a:ext cx="2594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3×100+1×10+1×5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14EAF19-F36F-F1D8-4FC9-DC0382CC84DD}"/>
              </a:ext>
            </a:extLst>
          </p:cNvPr>
          <p:cNvSpPr/>
          <p:nvPr/>
        </p:nvSpPr>
        <p:spPr>
          <a:xfrm>
            <a:off x="3156335" y="3108989"/>
            <a:ext cx="72000" cy="5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89CA565-5B8D-C55F-7E28-AB1A8709C210}"/>
              </a:ext>
            </a:extLst>
          </p:cNvPr>
          <p:cNvSpPr/>
          <p:nvPr/>
        </p:nvSpPr>
        <p:spPr>
          <a:xfrm>
            <a:off x="3336327" y="3148141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6AAE58-DE55-FA5B-216A-75BF81A781D8}"/>
              </a:ext>
            </a:extLst>
          </p:cNvPr>
          <p:cNvSpPr/>
          <p:nvPr/>
        </p:nvSpPr>
        <p:spPr>
          <a:xfrm>
            <a:off x="2150710" y="2488504"/>
            <a:ext cx="540000" cy="54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5F2722-3230-36C9-894A-E94D4C32B116}"/>
              </a:ext>
            </a:extLst>
          </p:cNvPr>
          <p:cNvSpPr/>
          <p:nvPr/>
        </p:nvSpPr>
        <p:spPr>
          <a:xfrm>
            <a:off x="2748106" y="2480139"/>
            <a:ext cx="540000" cy="54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35A462-BE6E-045B-A0C8-188D5A883BC8}"/>
              </a:ext>
            </a:extLst>
          </p:cNvPr>
          <p:cNvSpPr/>
          <p:nvPr/>
        </p:nvSpPr>
        <p:spPr>
          <a:xfrm>
            <a:off x="2433287" y="3072171"/>
            <a:ext cx="540000" cy="54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9B8E3F-303A-72C3-8B1E-8217CE6E4D9A}"/>
              </a:ext>
            </a:extLst>
          </p:cNvPr>
          <p:cNvSpPr/>
          <p:nvPr/>
        </p:nvSpPr>
        <p:spPr>
          <a:xfrm>
            <a:off x="3336327" y="3249731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5D797A-74F3-2529-8D86-FD5270375AF0}"/>
              </a:ext>
            </a:extLst>
          </p:cNvPr>
          <p:cNvSpPr/>
          <p:nvPr/>
        </p:nvSpPr>
        <p:spPr>
          <a:xfrm>
            <a:off x="3435865" y="319231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165B2A-F772-BEEE-DACC-2F21E90B2C2B}"/>
              </a:ext>
            </a:extLst>
          </p:cNvPr>
          <p:cNvSpPr/>
          <p:nvPr/>
        </p:nvSpPr>
        <p:spPr>
          <a:xfrm>
            <a:off x="3534485" y="314465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EF4B90-75D7-3C00-0D01-1B9D13CD72A3}"/>
              </a:ext>
            </a:extLst>
          </p:cNvPr>
          <p:cNvSpPr/>
          <p:nvPr/>
        </p:nvSpPr>
        <p:spPr>
          <a:xfrm>
            <a:off x="3534485" y="324624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628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" grpId="0"/>
      <p:bldP spid="31" grpId="0"/>
      <p:bldP spid="46" grpId="0"/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AC231A-5E08-A8DF-6E1D-F28ADD6FD0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AEE18E16-E0C6-2DA5-4C76-3446836A69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0BB90605-ADF5-7AA9-06E9-5E2EC3BF423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1260383"/>
            <a:ext cx="1075168" cy="108000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1A8AB56F-AD6B-22CA-C0C8-296C6B09367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346" y="3977429"/>
            <a:ext cx="173786" cy="167102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347B4F1B-01E9-3D40-00D7-DF9F46EB629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384" y="1819166"/>
            <a:ext cx="158644" cy="1080000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78F0117F-B413-FD64-8D38-9E5AEA8D75F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1246609"/>
            <a:ext cx="1075168" cy="1080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F16D1EC6-3152-A8D5-0001-EAB617374D5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1246609"/>
            <a:ext cx="1075168" cy="108000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0FA35388-7005-21C4-C2DC-D269116D756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207" y="1819166"/>
            <a:ext cx="158644" cy="1080000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7CE65C88-5FEE-E123-68DC-A437603ECB1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188" y="3810399"/>
            <a:ext cx="173786" cy="167102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F70D1A7F-C724-218A-00A7-9B429F1C8AA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188" y="3643369"/>
            <a:ext cx="173786" cy="167102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70DC0F44-E525-53DF-C4DC-5AC127BCF39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995" y="3476267"/>
            <a:ext cx="173786" cy="167102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EAD7A7BC-57C0-33DA-4B9A-A5662B78D04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030" y="1825320"/>
            <a:ext cx="158644" cy="1080000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EAD96C56-AE53-8897-6A01-ED94D91E9C3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853" y="1819166"/>
            <a:ext cx="158644" cy="108000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83CFDCE6-A10F-D6D3-AFEB-A7C34216AB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188" y="3309165"/>
            <a:ext cx="173786" cy="167102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8FD30C2D-C635-9337-4C7D-2D0AEEA2687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2522386"/>
            <a:ext cx="1075168" cy="108000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883699BF-8E94-7744-5F8F-26436ADAA4D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2508612"/>
            <a:ext cx="1075168" cy="1080000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AC2E5788-48F1-E246-3856-24542E16D11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2508612"/>
            <a:ext cx="1075168" cy="1080000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DE936ECB-4E6D-58C8-5E20-5730FB3B0A0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3798163"/>
            <a:ext cx="1075168" cy="1080000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DE45BCF5-9808-302E-842A-D155680B280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3784389"/>
            <a:ext cx="1075168" cy="1080000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22CF7DC1-8569-0304-D4DB-5E9DD1F0FD2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3784389"/>
            <a:ext cx="1075168" cy="1080000"/>
          </a:xfrm>
          <a:prstGeom prst="rect">
            <a:avLst/>
          </a:prstGeom>
        </p:spPr>
      </p:pic>
      <p:sp>
        <p:nvSpPr>
          <p:cNvPr id="49" name="ZoneTexte 48">
            <a:extLst>
              <a:ext uri="{FF2B5EF4-FFF2-40B4-BE49-F238E27FC236}">
                <a16:creationId xmlns:a16="http://schemas.microsoft.com/office/drawing/2014/main" id="{FB5E94E2-ED57-9495-E6D8-2252C6935B22}"/>
              </a:ext>
            </a:extLst>
          </p:cNvPr>
          <p:cNvSpPr txBox="1"/>
          <p:nvPr/>
        </p:nvSpPr>
        <p:spPr>
          <a:xfrm>
            <a:off x="211637" y="403103"/>
            <a:ext cx="6637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Écris le nombre représenté sur ton ardoise.</a:t>
            </a:r>
          </a:p>
        </p:txBody>
      </p:sp>
      <p:pic>
        <p:nvPicPr>
          <p:cNvPr id="50" name="Image 49">
            <a:extLst>
              <a:ext uri="{FF2B5EF4-FFF2-40B4-BE49-F238E27FC236}">
                <a16:creationId xmlns:a16="http://schemas.microsoft.com/office/drawing/2014/main" id="{9FBE7959-159D-6E1C-EC89-927D4689AA1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676" y="1819166"/>
            <a:ext cx="158644" cy="1080000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1B7A68C5-692D-C391-4ED7-6CC773F0634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934" y="1819166"/>
            <a:ext cx="158644" cy="1080000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D112BC8D-351F-1892-5103-A514850983B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757" y="1819166"/>
            <a:ext cx="158644" cy="1080000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273131D2-795B-44DF-5416-C8E867E1022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580" y="1825320"/>
            <a:ext cx="158644" cy="1080000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ACA91CA1-3659-2865-A239-ABDCDB070D4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403" y="1819166"/>
            <a:ext cx="158644" cy="1080000"/>
          </a:xfrm>
          <a:prstGeom prst="rect">
            <a:avLst/>
          </a:prstGeom>
        </p:spPr>
      </p:pic>
      <p:pic>
        <p:nvPicPr>
          <p:cNvPr id="57" name="Image 56">
            <a:extLst>
              <a:ext uri="{FF2B5EF4-FFF2-40B4-BE49-F238E27FC236}">
                <a16:creationId xmlns:a16="http://schemas.microsoft.com/office/drawing/2014/main" id="{212D42BA-7CF0-1404-9B56-E1C55648C34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381" y="3810399"/>
            <a:ext cx="173786" cy="167102"/>
          </a:xfrm>
          <a:prstGeom prst="rect">
            <a:avLst/>
          </a:prstGeom>
        </p:spPr>
      </p:pic>
      <p:pic>
        <p:nvPicPr>
          <p:cNvPr id="58" name="Image 57">
            <a:extLst>
              <a:ext uri="{FF2B5EF4-FFF2-40B4-BE49-F238E27FC236}">
                <a16:creationId xmlns:a16="http://schemas.microsoft.com/office/drawing/2014/main" id="{59F4E3BE-A04F-56CF-154D-45EBDD68298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381" y="3643369"/>
            <a:ext cx="173786" cy="167102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3E887059-D2AD-D33E-2130-694BFEC3D19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188" y="3476267"/>
            <a:ext cx="173786" cy="167102"/>
          </a:xfrm>
          <a:prstGeom prst="rect">
            <a:avLst/>
          </a:prstGeom>
        </p:spPr>
      </p:pic>
      <p:pic>
        <p:nvPicPr>
          <p:cNvPr id="60" name="Image 59">
            <a:extLst>
              <a:ext uri="{FF2B5EF4-FFF2-40B4-BE49-F238E27FC236}">
                <a16:creationId xmlns:a16="http://schemas.microsoft.com/office/drawing/2014/main" id="{91F33D32-331C-AA6E-1B3B-4FC94BAC085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381" y="3309165"/>
            <a:ext cx="173786" cy="16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98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5F97B-70C2-F14D-22F7-AED053C1CC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7C4BDC02-5F31-0D23-6715-B5482BB549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E5CF7460-D48B-3EDE-36BE-7BF8199FECE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1260383"/>
            <a:ext cx="1075168" cy="108000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41F78503-E956-AB11-C847-522EFDE6246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346" y="3977429"/>
            <a:ext cx="173786" cy="167102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50145281-2888-628C-72BC-9A8B8404FEA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384" y="1819166"/>
            <a:ext cx="158644" cy="1080000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21C7A83A-5BC6-45E1-373C-E9707D3405F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1246609"/>
            <a:ext cx="1075168" cy="1080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B2EDB529-2F3B-C18C-FFDC-E09AE85B191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1246609"/>
            <a:ext cx="1075168" cy="108000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24D51EC0-2821-0CBD-8979-C379AB6C439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207" y="1819166"/>
            <a:ext cx="158644" cy="1080000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F45CE98F-A037-3A4F-1001-890B1C32623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188" y="3810399"/>
            <a:ext cx="173786" cy="167102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BE97AF93-6C68-762A-0402-FA40B26891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188" y="3643369"/>
            <a:ext cx="173786" cy="167102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5A24F805-2325-B002-BFDE-F9121C9C2F4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995" y="3476267"/>
            <a:ext cx="173786" cy="167102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FFAF09AD-646B-68A9-01F0-4C173E74FF1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030" y="1825320"/>
            <a:ext cx="158644" cy="1080000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4A396898-030B-DA5E-E6C5-DBF5E24ECE7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853" y="1819166"/>
            <a:ext cx="158644" cy="108000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E40C5F49-9F07-BB97-9907-3C5F39DAFC0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188" y="3309165"/>
            <a:ext cx="173786" cy="167102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65D0DCA1-25FA-B1F6-97E0-C10514EABA2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2522386"/>
            <a:ext cx="1075168" cy="108000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3589552C-F246-3CF0-5A82-F9D2F1E263B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2508612"/>
            <a:ext cx="1075168" cy="1080000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45E1B644-9FD9-C91F-A61D-18B92DAD5C2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2508612"/>
            <a:ext cx="1075168" cy="1080000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A36E66EA-2158-049B-796B-7443374E59D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3798163"/>
            <a:ext cx="1075168" cy="1080000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932D244B-E34A-8085-60B7-51808B9F7CE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3784389"/>
            <a:ext cx="1075168" cy="1080000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4C9A56B8-DBA3-92B3-4938-E606CA77BE6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3784389"/>
            <a:ext cx="1075168" cy="1080000"/>
          </a:xfrm>
          <a:prstGeom prst="rect">
            <a:avLst/>
          </a:prstGeom>
        </p:spPr>
      </p:pic>
      <p:sp>
        <p:nvSpPr>
          <p:cNvPr id="49" name="ZoneTexte 48">
            <a:extLst>
              <a:ext uri="{FF2B5EF4-FFF2-40B4-BE49-F238E27FC236}">
                <a16:creationId xmlns:a16="http://schemas.microsoft.com/office/drawing/2014/main" id="{C316615D-FD1C-DBC9-5B4B-D17D31A07DE0}"/>
              </a:ext>
            </a:extLst>
          </p:cNvPr>
          <p:cNvSpPr txBox="1"/>
          <p:nvPr/>
        </p:nvSpPr>
        <p:spPr>
          <a:xfrm>
            <a:off x="211637" y="403103"/>
            <a:ext cx="6637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Réponse</a:t>
            </a:r>
          </a:p>
        </p:txBody>
      </p:sp>
      <p:pic>
        <p:nvPicPr>
          <p:cNvPr id="50" name="Image 49">
            <a:extLst>
              <a:ext uri="{FF2B5EF4-FFF2-40B4-BE49-F238E27FC236}">
                <a16:creationId xmlns:a16="http://schemas.microsoft.com/office/drawing/2014/main" id="{85211FE1-754D-E16D-5770-37152E8C6C2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676" y="1819166"/>
            <a:ext cx="158644" cy="1080000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1ECD296E-AFC5-91FA-6295-BD959700F6C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934" y="1819166"/>
            <a:ext cx="158644" cy="1080000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6A721717-CE16-F4DA-62E7-C04F796ED30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757" y="1819166"/>
            <a:ext cx="158644" cy="1080000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7C16CD2C-0DFE-856A-C56E-D5EB95DA918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580" y="1825320"/>
            <a:ext cx="158644" cy="1080000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099CB50F-3E6E-C51C-3961-67A0A15DD40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403" y="1819166"/>
            <a:ext cx="158644" cy="1080000"/>
          </a:xfrm>
          <a:prstGeom prst="rect">
            <a:avLst/>
          </a:prstGeom>
        </p:spPr>
      </p:pic>
      <p:pic>
        <p:nvPicPr>
          <p:cNvPr id="57" name="Image 56">
            <a:extLst>
              <a:ext uri="{FF2B5EF4-FFF2-40B4-BE49-F238E27FC236}">
                <a16:creationId xmlns:a16="http://schemas.microsoft.com/office/drawing/2014/main" id="{4ED51BB2-B88D-C11F-ADD0-6A7CE7A114F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381" y="3810399"/>
            <a:ext cx="173786" cy="167102"/>
          </a:xfrm>
          <a:prstGeom prst="rect">
            <a:avLst/>
          </a:prstGeom>
        </p:spPr>
      </p:pic>
      <p:pic>
        <p:nvPicPr>
          <p:cNvPr id="58" name="Image 57">
            <a:extLst>
              <a:ext uri="{FF2B5EF4-FFF2-40B4-BE49-F238E27FC236}">
                <a16:creationId xmlns:a16="http://schemas.microsoft.com/office/drawing/2014/main" id="{B3DF03EA-7BB3-1E4A-F232-8159577635E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381" y="3643369"/>
            <a:ext cx="173786" cy="167102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F91D9378-E12F-3966-DAB6-7D7D562D924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188" y="3476267"/>
            <a:ext cx="173786" cy="167102"/>
          </a:xfrm>
          <a:prstGeom prst="rect">
            <a:avLst/>
          </a:prstGeom>
        </p:spPr>
      </p:pic>
      <p:pic>
        <p:nvPicPr>
          <p:cNvPr id="60" name="Image 59">
            <a:extLst>
              <a:ext uri="{FF2B5EF4-FFF2-40B4-BE49-F238E27FC236}">
                <a16:creationId xmlns:a16="http://schemas.microsoft.com/office/drawing/2014/main" id="{2C59911B-11A9-1F88-44E5-3F524D4A6A4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381" y="3309165"/>
            <a:ext cx="173786" cy="167102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1F6E16A1-5D49-C216-EC5C-609ADF789C37}"/>
              </a:ext>
            </a:extLst>
          </p:cNvPr>
          <p:cNvGrpSpPr/>
          <p:nvPr/>
        </p:nvGrpSpPr>
        <p:grpSpPr>
          <a:xfrm>
            <a:off x="4761322" y="4645693"/>
            <a:ext cx="2661158" cy="1701342"/>
            <a:chOff x="3373883" y="4524967"/>
            <a:chExt cx="1475472" cy="78904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2B272F0-B0E9-8E1B-134F-1A529C987011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F803644-F9E7-56CE-BB5F-EF45AC078E56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6E36D75-FFDE-BB4D-D3A6-730FA3FA7CD1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BA1586-0AB7-A7DD-CFEF-B796FB27BFB2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6680FFC-55A5-8FD1-8F05-EE403FE23176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C46429D-7958-4361-B8D2-4CB268522F09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520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FB3926-EB5D-1328-8715-4346D70207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2316A1A1-61A5-B1B2-68FE-C5A982B152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FAB0A7EC-0A75-82A8-5840-7966EC88BB3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1260383"/>
            <a:ext cx="1075168" cy="108000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4F931ADF-218E-52A4-FC41-919BE3E0F81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346" y="3977429"/>
            <a:ext cx="173786" cy="167102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3F354C9B-434D-2A36-89CE-07539F194F2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384" y="1819166"/>
            <a:ext cx="158644" cy="1080000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F46EA98E-2315-5CAA-12EB-D1F53DC4B31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1246609"/>
            <a:ext cx="1075168" cy="1080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23C16139-86CA-A4FC-4C55-70A2853DC6F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1246609"/>
            <a:ext cx="1075168" cy="108000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0892BBB9-E0DF-6B14-4B26-B8AC910A4A9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207" y="1819166"/>
            <a:ext cx="158644" cy="1080000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6870C046-7913-2C78-3A79-7C3F5540885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188" y="3810399"/>
            <a:ext cx="173786" cy="167102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4DDA1D8E-8B0C-EC4B-A92D-DE4B5862355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188" y="3643369"/>
            <a:ext cx="173786" cy="167102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148EC13C-6176-84B4-E6D5-E0015342B18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995" y="3476267"/>
            <a:ext cx="173786" cy="167102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2B28EAA1-A0B0-BF31-8B37-C05E460D3F5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030" y="1825320"/>
            <a:ext cx="158644" cy="1080000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6D717017-B827-3144-BAD5-D1EEC38CCC9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853" y="1819166"/>
            <a:ext cx="158644" cy="108000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C2611072-8A75-3731-50A1-6EC34BD8F87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188" y="3309165"/>
            <a:ext cx="173786" cy="167102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6CFB6F52-96B0-F37C-E827-E169E7A9CC8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2522386"/>
            <a:ext cx="1075168" cy="108000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31B97B57-BC7B-B464-0099-4454882E191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2508612"/>
            <a:ext cx="1075168" cy="1080000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CEDF2859-3A58-2070-C61C-2CF67138543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2508612"/>
            <a:ext cx="1075168" cy="1080000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BBF3CD98-25F0-55D1-F6F5-65F20FDB7EF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3798163"/>
            <a:ext cx="1075168" cy="1080000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2660CA42-5DD2-8262-2CEB-8D415871427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3784389"/>
            <a:ext cx="1075168" cy="1080000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131DD048-82A0-7DAC-2B20-907A6C57A1C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3784389"/>
            <a:ext cx="1075168" cy="1080000"/>
          </a:xfrm>
          <a:prstGeom prst="rect">
            <a:avLst/>
          </a:prstGeom>
        </p:spPr>
      </p:pic>
      <p:sp>
        <p:nvSpPr>
          <p:cNvPr id="49" name="ZoneTexte 48">
            <a:extLst>
              <a:ext uri="{FF2B5EF4-FFF2-40B4-BE49-F238E27FC236}">
                <a16:creationId xmlns:a16="http://schemas.microsoft.com/office/drawing/2014/main" id="{EC9BE129-505C-B363-B8DB-BBBF5DE96D48}"/>
              </a:ext>
            </a:extLst>
          </p:cNvPr>
          <p:cNvSpPr txBox="1"/>
          <p:nvPr/>
        </p:nvSpPr>
        <p:spPr>
          <a:xfrm>
            <a:off x="211636" y="403103"/>
            <a:ext cx="80713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J’ajoute 1 au nombre précédent. Quel est ce nouveau nombre ? </a:t>
            </a:r>
          </a:p>
        </p:txBody>
      </p:sp>
      <p:pic>
        <p:nvPicPr>
          <p:cNvPr id="50" name="Image 49">
            <a:extLst>
              <a:ext uri="{FF2B5EF4-FFF2-40B4-BE49-F238E27FC236}">
                <a16:creationId xmlns:a16="http://schemas.microsoft.com/office/drawing/2014/main" id="{3E419CEB-C7A7-424E-5CF4-CCD467D238A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676" y="1819166"/>
            <a:ext cx="158644" cy="1080000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3F1ECA5C-54DC-6FD0-6B4C-C3F2F59EA28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934" y="1819166"/>
            <a:ext cx="158644" cy="1080000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BBC17BD4-4B67-D658-C65C-E98894B8724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757" y="1819166"/>
            <a:ext cx="158644" cy="1080000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8087BE8F-7E01-AF58-3E7C-B32D12E42D3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580" y="1825320"/>
            <a:ext cx="158644" cy="1080000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99ED6FD4-9B22-32F7-8793-88A8B329D68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403" y="1819166"/>
            <a:ext cx="158644" cy="1080000"/>
          </a:xfrm>
          <a:prstGeom prst="rect">
            <a:avLst/>
          </a:prstGeom>
        </p:spPr>
      </p:pic>
      <p:pic>
        <p:nvPicPr>
          <p:cNvPr id="57" name="Image 56">
            <a:extLst>
              <a:ext uri="{FF2B5EF4-FFF2-40B4-BE49-F238E27FC236}">
                <a16:creationId xmlns:a16="http://schemas.microsoft.com/office/drawing/2014/main" id="{BC70B11C-C4F0-FBFF-1C90-4C6133DDCC6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381" y="3810399"/>
            <a:ext cx="173786" cy="167102"/>
          </a:xfrm>
          <a:prstGeom prst="rect">
            <a:avLst/>
          </a:prstGeom>
        </p:spPr>
      </p:pic>
      <p:pic>
        <p:nvPicPr>
          <p:cNvPr id="58" name="Image 57">
            <a:extLst>
              <a:ext uri="{FF2B5EF4-FFF2-40B4-BE49-F238E27FC236}">
                <a16:creationId xmlns:a16="http://schemas.microsoft.com/office/drawing/2014/main" id="{5A92511F-F8FF-6D28-2C52-C5F0F9AED95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381" y="3643369"/>
            <a:ext cx="173786" cy="167102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205A1337-150F-6EAF-6F69-0BDD45FFD5C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188" y="3476267"/>
            <a:ext cx="173786" cy="167102"/>
          </a:xfrm>
          <a:prstGeom prst="rect">
            <a:avLst/>
          </a:prstGeom>
        </p:spPr>
      </p:pic>
      <p:pic>
        <p:nvPicPr>
          <p:cNvPr id="60" name="Image 59">
            <a:extLst>
              <a:ext uri="{FF2B5EF4-FFF2-40B4-BE49-F238E27FC236}">
                <a16:creationId xmlns:a16="http://schemas.microsoft.com/office/drawing/2014/main" id="{C557842F-909D-53D3-7FC0-9AABE3F5080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381" y="3309165"/>
            <a:ext cx="173786" cy="167102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2330E59B-F064-E273-F323-5E58824E1BF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539" y="3977429"/>
            <a:ext cx="173786" cy="16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706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F11468-CA93-F6B4-B73C-4B7418381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B63D52DC-AFCC-F49E-5D67-748BE05EB4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1012D11E-802F-3CB2-25BF-268ACBE743F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1260383"/>
            <a:ext cx="1075168" cy="108000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13929AA4-5636-D350-9A7F-2FFD21BFCE1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346" y="3977429"/>
            <a:ext cx="173786" cy="167102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3D52A726-F10F-D04A-D599-70E6A96DED2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384" y="1819166"/>
            <a:ext cx="158644" cy="1080000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680A4F29-E8D0-D170-CB09-A35BFBFF271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1246609"/>
            <a:ext cx="1075168" cy="1080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68B95582-39E7-39E8-2C9C-9640F9CB3CE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1246609"/>
            <a:ext cx="1075168" cy="108000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83483813-F4A2-0073-37EC-D3550C09146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207" y="1819166"/>
            <a:ext cx="158644" cy="1080000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C68B9591-5376-4297-ED55-6573E16E796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188" y="3810399"/>
            <a:ext cx="173786" cy="167102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4E5352CB-53A0-242D-B129-544E0579439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188" y="3643369"/>
            <a:ext cx="173786" cy="167102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B5050D52-8BF8-6089-4252-65543F58EE4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995" y="3476267"/>
            <a:ext cx="173786" cy="167102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72B17F66-6FF9-80BF-CBE2-64A3CAA1B3F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030" y="1825320"/>
            <a:ext cx="158644" cy="1080000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BDFF27A7-FFA4-BF3B-4766-EDB55FB7693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853" y="1819166"/>
            <a:ext cx="158644" cy="108000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8E033EF9-B2AF-3514-366F-6CDBD77A74A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188" y="3309165"/>
            <a:ext cx="173786" cy="167102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A2ACCDE7-6726-AD9F-940D-3DB2F0FC9E8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2522386"/>
            <a:ext cx="1075168" cy="108000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1126FA-0054-A2B3-FB06-B22E2737AFA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2508612"/>
            <a:ext cx="1075168" cy="1080000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21282A35-E015-3C35-060F-0BA81C533EC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2508612"/>
            <a:ext cx="1075168" cy="1080000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6423CD27-B7CA-2086-C5DC-AF0889A0867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3798163"/>
            <a:ext cx="1075168" cy="1080000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42E78638-BB99-8DA8-02B7-57B0597A320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3784389"/>
            <a:ext cx="1075168" cy="1080000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23479D86-F026-B7D2-0A19-9E9FC033992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3784389"/>
            <a:ext cx="1075168" cy="1080000"/>
          </a:xfrm>
          <a:prstGeom prst="rect">
            <a:avLst/>
          </a:prstGeom>
        </p:spPr>
      </p:pic>
      <p:sp>
        <p:nvSpPr>
          <p:cNvPr id="49" name="ZoneTexte 48">
            <a:extLst>
              <a:ext uri="{FF2B5EF4-FFF2-40B4-BE49-F238E27FC236}">
                <a16:creationId xmlns:a16="http://schemas.microsoft.com/office/drawing/2014/main" id="{E2DA8CF3-49ED-86BD-655D-6B2210B25EF2}"/>
              </a:ext>
            </a:extLst>
          </p:cNvPr>
          <p:cNvSpPr txBox="1"/>
          <p:nvPr/>
        </p:nvSpPr>
        <p:spPr>
          <a:xfrm>
            <a:off x="211637" y="403103"/>
            <a:ext cx="6637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Réponse: je dois faire des échanges. </a:t>
            </a:r>
          </a:p>
        </p:txBody>
      </p:sp>
      <p:pic>
        <p:nvPicPr>
          <p:cNvPr id="50" name="Image 49">
            <a:extLst>
              <a:ext uri="{FF2B5EF4-FFF2-40B4-BE49-F238E27FC236}">
                <a16:creationId xmlns:a16="http://schemas.microsoft.com/office/drawing/2014/main" id="{7D2656E0-810E-8477-272F-694FBA23746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676" y="1819166"/>
            <a:ext cx="158644" cy="1080000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A9B019B6-DD4D-A638-1E13-23C92C4D486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934" y="1819166"/>
            <a:ext cx="158644" cy="1080000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06B5561C-CE0A-4000-24BF-8E2C5A03D49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757" y="1819166"/>
            <a:ext cx="158644" cy="1080000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F84A9BC5-1ACC-7BD2-BB31-6983F1A9871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580" y="1825320"/>
            <a:ext cx="158644" cy="1080000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BF24A9A2-B423-DDE9-5444-75A58E1CF36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403" y="1819166"/>
            <a:ext cx="158644" cy="1080000"/>
          </a:xfrm>
          <a:prstGeom prst="rect">
            <a:avLst/>
          </a:prstGeom>
        </p:spPr>
      </p:pic>
      <p:pic>
        <p:nvPicPr>
          <p:cNvPr id="57" name="Image 56">
            <a:extLst>
              <a:ext uri="{FF2B5EF4-FFF2-40B4-BE49-F238E27FC236}">
                <a16:creationId xmlns:a16="http://schemas.microsoft.com/office/drawing/2014/main" id="{0DB22A4B-0976-3339-7E72-935D34F2DDB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381" y="3810399"/>
            <a:ext cx="173786" cy="167102"/>
          </a:xfrm>
          <a:prstGeom prst="rect">
            <a:avLst/>
          </a:prstGeom>
        </p:spPr>
      </p:pic>
      <p:pic>
        <p:nvPicPr>
          <p:cNvPr id="58" name="Image 57">
            <a:extLst>
              <a:ext uri="{FF2B5EF4-FFF2-40B4-BE49-F238E27FC236}">
                <a16:creationId xmlns:a16="http://schemas.microsoft.com/office/drawing/2014/main" id="{CC420F4B-BFEF-4866-C0DD-D6F6B09D5E2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381" y="3643369"/>
            <a:ext cx="173786" cy="167102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C48DEAAE-4BC9-FABB-7E96-F52A859B61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188" y="3476267"/>
            <a:ext cx="173786" cy="167102"/>
          </a:xfrm>
          <a:prstGeom prst="rect">
            <a:avLst/>
          </a:prstGeom>
        </p:spPr>
      </p:pic>
      <p:pic>
        <p:nvPicPr>
          <p:cNvPr id="60" name="Image 59">
            <a:extLst>
              <a:ext uri="{FF2B5EF4-FFF2-40B4-BE49-F238E27FC236}">
                <a16:creationId xmlns:a16="http://schemas.microsoft.com/office/drawing/2014/main" id="{A1DC07AE-896D-97EE-8095-792B9ECFB73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381" y="3309165"/>
            <a:ext cx="173786" cy="167102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D365D359-9A33-71FD-3FEF-2017687FDC6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381" y="3985041"/>
            <a:ext cx="173786" cy="167102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047CD2D-82E1-0273-01E8-007409215C5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755" y="1819166"/>
            <a:ext cx="158644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974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D23C6A-2A03-DB46-7CE2-BFF8EA575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B6973428-5E61-2428-746C-4F4A1906E0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F82A6A1D-60C2-5E79-432D-C6F79F38CFB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1260383"/>
            <a:ext cx="1075168" cy="108000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42D71267-564A-B3CC-3EC6-EB043D0497C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384" y="1819166"/>
            <a:ext cx="158644" cy="1080000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BBB9BF0E-D222-A7C2-5781-C3F3906805B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1246609"/>
            <a:ext cx="1075168" cy="1080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E2071D9F-A3F4-7D35-EF17-13F1FA6CF8A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1246609"/>
            <a:ext cx="1075168" cy="108000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B6C89B1E-CDD0-7B15-46A3-D11637C5615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207" y="1819166"/>
            <a:ext cx="158644" cy="1080000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8680ED94-A317-38A2-B327-7398D7C1914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030" y="1825320"/>
            <a:ext cx="158644" cy="1080000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329E28AB-8C20-5B7C-4866-AD715B845DD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853" y="1819166"/>
            <a:ext cx="158644" cy="1080000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2F3B6A6B-7257-8061-C9CA-7B66C8957E5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2522386"/>
            <a:ext cx="1075168" cy="108000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D6B7CA7E-3340-1E45-859E-63E1799B9F3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2508612"/>
            <a:ext cx="1075168" cy="1080000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74030195-A92D-5377-7BB7-DF39D878895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2508612"/>
            <a:ext cx="1075168" cy="1080000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8F97A8EC-25EC-72F1-D244-FDF3B48E804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942" y="3798163"/>
            <a:ext cx="1075168" cy="1080000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96406E3B-812B-650E-1F45-D6334BF0EFB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452" y="3784389"/>
            <a:ext cx="1075168" cy="1080000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87B51DBB-640C-8748-D0B1-86C9B361C4B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00" y="3784389"/>
            <a:ext cx="1075168" cy="1080000"/>
          </a:xfrm>
          <a:prstGeom prst="rect">
            <a:avLst/>
          </a:prstGeom>
        </p:spPr>
      </p:pic>
      <p:sp>
        <p:nvSpPr>
          <p:cNvPr id="49" name="ZoneTexte 48">
            <a:extLst>
              <a:ext uri="{FF2B5EF4-FFF2-40B4-BE49-F238E27FC236}">
                <a16:creationId xmlns:a16="http://schemas.microsoft.com/office/drawing/2014/main" id="{2860870E-C38E-0264-469B-7C632F7CD039}"/>
              </a:ext>
            </a:extLst>
          </p:cNvPr>
          <p:cNvSpPr txBox="1"/>
          <p:nvPr/>
        </p:nvSpPr>
        <p:spPr>
          <a:xfrm>
            <a:off x="211637" y="403103"/>
            <a:ext cx="6637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Réponse</a:t>
            </a:r>
          </a:p>
        </p:txBody>
      </p:sp>
      <p:pic>
        <p:nvPicPr>
          <p:cNvPr id="50" name="Image 49">
            <a:extLst>
              <a:ext uri="{FF2B5EF4-FFF2-40B4-BE49-F238E27FC236}">
                <a16:creationId xmlns:a16="http://schemas.microsoft.com/office/drawing/2014/main" id="{EB5CF237-6DFC-06AB-21AB-3F287E5FDA1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676" y="1819166"/>
            <a:ext cx="158644" cy="1080000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0BE8B693-30AD-A937-1684-370490B6573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934" y="1819166"/>
            <a:ext cx="158644" cy="1080000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F73C579E-1CBA-B118-D1BE-0F9804E0F35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757" y="1819166"/>
            <a:ext cx="158644" cy="1080000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57EDB277-E0A0-76EF-B1D2-219B7387B32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580" y="1825320"/>
            <a:ext cx="158644" cy="1080000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2C5F312D-90CC-541E-FDB3-BC1219E10D1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403" y="1819166"/>
            <a:ext cx="158644" cy="10800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1A0BC07-C407-9EEB-C712-8491AAE6162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755" y="1819166"/>
            <a:ext cx="158644" cy="1080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6526808-5724-0F3F-44DA-0D3F9249449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894" y="2508612"/>
            <a:ext cx="1075168" cy="1080000"/>
          </a:xfrm>
          <a:prstGeom prst="rect">
            <a:avLst/>
          </a:prstGeom>
        </p:spPr>
      </p:pic>
      <p:grpSp>
        <p:nvGrpSpPr>
          <p:cNvPr id="5" name="Groupe 4">
            <a:extLst>
              <a:ext uri="{FF2B5EF4-FFF2-40B4-BE49-F238E27FC236}">
                <a16:creationId xmlns:a16="http://schemas.microsoft.com/office/drawing/2014/main" id="{0138E758-04B8-E1F2-1DD3-508EE2300F52}"/>
              </a:ext>
            </a:extLst>
          </p:cNvPr>
          <p:cNvGrpSpPr/>
          <p:nvPr/>
        </p:nvGrpSpPr>
        <p:grpSpPr>
          <a:xfrm>
            <a:off x="4761322" y="4645693"/>
            <a:ext cx="2661158" cy="1701342"/>
            <a:chOff x="3373883" y="4524967"/>
            <a:chExt cx="1475472" cy="78904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096F1FC-B795-C514-E0DA-283BD1C76853}"/>
                </a:ext>
              </a:extLst>
            </p:cNvPr>
            <p:cNvSpPr/>
            <p:nvPr/>
          </p:nvSpPr>
          <p:spPr>
            <a:xfrm>
              <a:off x="3863393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0DE7A89-F952-5061-8895-E3597D390406}"/>
                </a:ext>
              </a:extLst>
            </p:cNvPr>
            <p:cNvSpPr/>
            <p:nvPr/>
          </p:nvSpPr>
          <p:spPr>
            <a:xfrm>
              <a:off x="4356374" y="4524967"/>
              <a:ext cx="492981" cy="28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FB5FEBC-BDEC-7DD2-C950-294971793D5B}"/>
                </a:ext>
              </a:extLst>
            </p:cNvPr>
            <p:cNvSpPr/>
            <p:nvPr/>
          </p:nvSpPr>
          <p:spPr>
            <a:xfrm>
              <a:off x="386339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2BDD359-F011-AB7D-D9B3-70C9A68E9C7E}"/>
                </a:ext>
              </a:extLst>
            </p:cNvPr>
            <p:cNvSpPr/>
            <p:nvPr/>
          </p:nvSpPr>
          <p:spPr>
            <a:xfrm>
              <a:off x="4356374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AB5F2D7-D0C5-F241-CFC4-7661BAC71A08}"/>
                </a:ext>
              </a:extLst>
            </p:cNvPr>
            <p:cNvSpPr/>
            <p:nvPr/>
          </p:nvSpPr>
          <p:spPr>
            <a:xfrm>
              <a:off x="3373883" y="4524967"/>
              <a:ext cx="492981" cy="288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3D26EE1-1AAF-BAAF-B777-7EEB542933D6}"/>
                </a:ext>
              </a:extLst>
            </p:cNvPr>
            <p:cNvSpPr/>
            <p:nvPr/>
          </p:nvSpPr>
          <p:spPr>
            <a:xfrm>
              <a:off x="3373883" y="4812967"/>
              <a:ext cx="492981" cy="5010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494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1024</TotalTime>
  <Words>145</Words>
  <Application>Microsoft Office PowerPoint</Application>
  <PresentationFormat>Affichage à l'écran (4:3)</PresentationFormat>
  <Paragraphs>85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Cursive standard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34</cp:revision>
  <dcterms:created xsi:type="dcterms:W3CDTF">2023-02-07T14:55:57Z</dcterms:created>
  <dcterms:modified xsi:type="dcterms:W3CDTF">2025-08-08T12:18:16Z</dcterms:modified>
</cp:coreProperties>
</file>